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</p:sldMasterIdLst>
  <p:notesMasterIdLst>
    <p:notesMasterId r:id="rId21"/>
  </p:notesMasterIdLst>
  <p:sldIdLst>
    <p:sldId id="271" r:id="rId6"/>
    <p:sldId id="270" r:id="rId7"/>
    <p:sldId id="256" r:id="rId8"/>
    <p:sldId id="26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67" r:id="rId18"/>
    <p:sldId id="26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6454" autoAdjust="0"/>
  </p:normalViewPr>
  <p:slideViewPr>
    <p:cSldViewPr>
      <p:cViewPr varScale="1">
        <p:scale>
          <a:sx n="58" d="100"/>
          <a:sy n="58" d="100"/>
        </p:scale>
        <p:origin x="-10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6CF8-FA60-4BB5-932D-B76AFE4AA6D8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C812-887E-4D30-8BFF-6A4DE73A0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4C812-887E-4D30-8BFF-6A4DE73A01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5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4C812-887E-4D30-8BFF-6A4DE73A01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3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06D5B-5DCB-4316-842D-EB3E96DD2104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117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10650-750F-4219-B7A8-F79E590EE15D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897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E3742-82D8-407D-8417-E8B8140A59A8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268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0CC5-A1D8-43F2-8A96-DF291D05EAE0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BEAD-C494-4784-8F73-FE5F4457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2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044F-A826-47A2-BC63-2CE1B11217A8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7883-0474-4028-BC14-707CC1637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4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11BF-5435-4306-B536-F7CEB73F45C3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A46B-9B49-40AF-AFF6-372BD23F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5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1200-3A29-4F09-924D-7DE4B224E440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FBE-97DF-4A0E-8B18-100A69A0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6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9EB0-34AB-44E4-9DC5-0684F15C0DE6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1F1C-4832-4975-8D54-6573AAFA3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8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486E-D85D-4991-8384-F41BA7909873}" type="datetime1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8E57-8C3A-4719-8D87-99E53E3C6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8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A113-40A6-4840-B1B8-BE23B9FCEB05}" type="datetime1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97E3-105B-4C60-B072-D458C264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55D6-181A-4DDF-86FE-DA7ADCB00DC9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D6FD-A0FA-45E2-9A83-EDA97658B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1DEB4-76B2-4E49-8ACD-B7960BD44098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536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42A-5B14-42AD-9448-1EFF822927B9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001D-F6E1-4D8A-B102-16468AEFC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14BA-D067-49A2-B083-6646F15A8038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9ACB-05D0-4E46-AE53-B1E89F5B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5FC1-F39D-4CE6-86C3-42DAD1EB4C89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F95E-D9A5-420F-967E-6FCA57B6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46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C797E-1890-412A-8C7F-CBF9837370AA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117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C7D7B-CE06-4658-B208-999277FB6C0D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5366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9222-25F5-4B15-9266-333931D81230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76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9F6B7-B1C9-410E-91FF-120918A9E11C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6533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11F8C-96BE-4246-A7D9-2A6DCBAF6E29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3329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A291A-006F-49A0-892F-71E0B3E0B2F7}" type="datetime1">
              <a:rPr lang="ru-RU" smtClean="0"/>
              <a:t>06.06.2025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074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8D7F1-1FA6-4993-B65C-5D5D6DC7851F}" type="datetime1">
              <a:rPr lang="ru-RU" smtClean="0"/>
              <a:t>06.06.2025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682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DD4C3-91FD-4357-B67D-048AC1D747E0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761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37499-09F8-4BAA-9C9B-E6B05DF4EF7B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4527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5533A-E243-4DCC-8AF5-1F2F779041B5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7785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CD9D-1FBE-4D60-A915-495C13A70B9D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8977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E6B80-4CC8-4CD8-98EA-27EBE8184235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2682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F68E-84F3-4919-B2BA-116DD8AD0798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BEAD-C494-4784-8F73-FE5F4457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27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1E64-C8AE-42AD-89E4-7F7B0C4C1D22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7883-0474-4028-BC14-707CC1637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41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E25C-ADE1-4F37-9E57-ABBF9327ED69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A46B-9B49-40AF-AFF6-372BD23F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54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34CF-732E-4E35-9214-C15048FC3D9D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FBE-97DF-4A0E-8B18-100A69A0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61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483B-FE82-4DCE-A889-A8411A12D6ED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1F1C-4832-4975-8D54-6573AAFA3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8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CA3D-FCB5-4A1A-90CE-219ADBB824BD}" type="datetime1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8E57-8C3A-4719-8D87-99E53E3C6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8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4F82C-13DB-450F-9520-86BD27AE7867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6533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1199-B0BB-418E-A7E8-AF30F338C857}" type="datetime1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97E3-105B-4C60-B072-D458C264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1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ACDF-18FA-461C-91A1-3357C37A1609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D6FD-A0FA-45E2-9A83-EDA97658B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39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82BD-595B-4F33-9F30-2C87C19E8A3A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001D-F6E1-4D8A-B102-16468AEFC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8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85E1-46E8-4F32-B8BD-960C9719B766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9ACB-05D0-4E46-AE53-B1E89F5B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7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4A3B-3669-4002-88EB-AF55F993256B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F95E-D9A5-420F-967E-6FCA57B6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46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5AAC-2437-4010-B246-C67F14D82E6F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D9E-EDE1-4204-A7EF-7730A8713B16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BA40-E9BA-46F7-92A3-45BE6F24808C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9948-4C64-4D08-AFFB-AFF5DBB9E649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E6E-1DAF-427A-806C-3D0AAC2FFC39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04D93-6BA4-4D04-B09B-EEB9DF333776}" type="datetime1">
              <a:rPr lang="ru-RU" smtClean="0"/>
              <a:t>06.06.2025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3329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B8E5-4EC2-4621-AD16-7AA86AC33663}" type="datetime1">
              <a:rPr lang="ru-RU" smtClean="0"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BEAE-6C42-42BA-BD9E-3790ABE66E72}" type="datetime1">
              <a:rPr lang="ru-RU" smtClean="0"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1036-B951-43D2-A6CB-9100A040CD08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AD9C-486C-40AE-8319-B40ACD475DB5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36B-A9E2-4729-927D-25B2D9701AAF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4405-FF4A-4C2B-BFF1-4A4E20E9AFCA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21CAC-91AC-4347-AEB4-723DDD07041E}" type="datetime1">
              <a:rPr lang="ru-RU" smtClean="0"/>
              <a:t>06.06.2025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07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E040B-0C93-485C-B006-B0147D1C2F64}" type="datetime1">
              <a:rPr lang="ru-RU" smtClean="0"/>
              <a:t>06.06.2025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682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383F1-D36A-452D-900A-E2F408BE7982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45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203D2-CD3C-4307-AAE7-88F5D287EA95}" type="datetime1">
              <a:rPr lang="ru-RU" smtClean="0"/>
              <a:t>06.06.2025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778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6E9791B2-6FBE-4A84-8CB9-092A24D4E53D}" type="datetime1">
              <a:rPr lang="ru-RU" smtClean="0"/>
              <a:t>06.06.2025</a:t>
            </a:fld>
            <a:endParaRPr lang="ru-RU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231B0-986F-4CEC-A0FB-4CD01F881360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AF103-A9A1-4EBA-BB54-55BB3ED9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A7F7C6F7-6618-4FF4-88B3-044E7C67C303}" type="datetime1">
              <a:rPr lang="ru-RU" smtClean="0"/>
              <a:t>06.06.2025</a:t>
            </a:fld>
            <a:endParaRPr lang="ru-RU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18321-B26E-492E-ADF7-5BEE2F9CB71B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AF103-A9A1-4EBA-BB54-55BB3ED9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702608-894F-46BD-A0F3-00FF648C4D73}" type="datetime1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6B78F7-4F13-4402-93C8-4797246CDF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552728"/>
          </a:xfrm>
        </p:spPr>
        <p:txBody>
          <a:bodyPr/>
          <a:lstStyle/>
          <a:p>
            <a:r>
              <a:rPr lang="ru-RU" sz="4400" dirty="0"/>
              <a:t>Сроки подачи заявлений для поступления в ВУЗы МО РФ </a:t>
            </a:r>
            <a:r>
              <a:rPr lang="ru-RU" sz="4400" dirty="0" smtClean="0"/>
              <a:t>продлены для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выпускников образовательных организаций  среднего общего образования и среднего профессионального образования до </a:t>
            </a:r>
            <a:br>
              <a:rPr lang="ru-RU" sz="4400" dirty="0" smtClean="0"/>
            </a:br>
            <a:r>
              <a:rPr lang="ru-RU" sz="4400" dirty="0" smtClean="0"/>
              <a:t>1 августа 2025 года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1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2122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необходимых документов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363272" cy="47091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свидетельства о рождении.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документа, удостоверяющего личность и гражданство.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Автобиография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места учебы.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текущей успеваемости.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органов внутренних дел.	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наличии допуска (при необходимости)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медицинского освидетельствования.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 тестирования факта употребления наркотических средств.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психологического отбора.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 х 6 см. – 4 шт.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исследований: (флюорография органов грудной клетки в 2-х проекциях, рентгенография околоносовых пазух, ЭКГ сердца., общий анализ крови, исследование на наличие ВИЧ-инфекции, серологические реакции на сифилис, общий анализ мочи).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санации полости рта	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инфекциониста.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профилактических прививках</a:t>
            </a:r>
          </a:p>
          <a:p>
            <a:pP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диспансеров: (туберкулезного, наркологического,  психоневрологического, кожно-венерологического).</a:t>
            </a:r>
          </a:p>
          <a:p>
            <a:pPr>
              <a:buFont typeface="+mj-lt"/>
              <a:buAutoNum type="arabicPeriod"/>
            </a:pPr>
            <a:endParaRPr lang="ru-RU" sz="1500" dirty="0">
              <a:solidFill>
                <a:schemeClr val="tx1"/>
              </a:solidFill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2122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Профессиональный отбор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03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проводится с 1 по 30 июля в соответствии с расписанием и включает в  себя: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Медицинское освидетельствование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психологический отбор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уровня общеобразовательной подготовленности (в форме ЕГЭ)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уровня физической подготовки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pic>
        <p:nvPicPr>
          <p:cNvPr id="18" name="Picture 2" descr="IMG_33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8713"/>
            <a:ext cx="2664296" cy="230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/>
        </p:spPr>
      </p:pic>
      <p:pic>
        <p:nvPicPr>
          <p:cNvPr id="19" name="Picture 3" descr="IMG_33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43" y="4502959"/>
            <a:ext cx="2880320" cy="23042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033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1" y="4518713"/>
            <a:ext cx="2751461" cy="2269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695"/>
            <a:ext cx="8229600" cy="16002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профессионального психологического отбора (ППО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988840"/>
            <a:ext cx="3024336" cy="2332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Предварительный профессиональный психологический отбор (ППО) в военном комиссариате или воинской  части (соединении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122126" y="2420888"/>
            <a:ext cx="1590518" cy="1296144"/>
          </a:xfrm>
          <a:prstGeom prst="rightArrow">
            <a:avLst>
              <a:gd name="adj1" fmla="val 50000"/>
              <a:gd name="adj2" fmla="val 4936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Карта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ППО</a:t>
            </a:r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12644" y="2060848"/>
            <a:ext cx="2927755" cy="2233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ППО в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ВВУЗе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МО РФ (анкетирование, тестирование, собеседование)</a:t>
            </a:r>
            <a:endParaRPr lang="ru-RU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5874822" y="4503807"/>
            <a:ext cx="1081484" cy="662793"/>
          </a:xfrm>
          <a:prstGeom prst="rightArrow">
            <a:avLst>
              <a:gd name="adj1" fmla="val 50000"/>
              <a:gd name="adj2" fmla="val 49356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ВЫВОД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8418" y="5325308"/>
            <a:ext cx="6941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в первую очередь – первая категория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– вторая категория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условно – третья категория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рекомендуется – четвертая категория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4774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уровня физической подготовки состоит из: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33" y="206084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Подтягивание на перекладине(минимум 5 раз)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подъем силой на перекладине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рывок гири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на 60 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бег на 100 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челночный бег 10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x10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на 3 км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на 1 км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физической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по 100-балльной шкале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pic>
        <p:nvPicPr>
          <p:cNvPr id="8" name="Picture 3" descr="Новый рисунок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1936" r="3403" b="4198"/>
          <a:stretch>
            <a:fillRect/>
          </a:stretch>
        </p:blipFill>
        <p:spPr bwMode="auto">
          <a:xfrm>
            <a:off x="4707622" y="4653136"/>
            <a:ext cx="3312368" cy="2085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140718_0918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068404" cy="208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6002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Военного ВУЗа над гражданским ВУЗом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72838"/>
              </p:ext>
            </p:extLst>
          </p:nvPr>
        </p:nvGraphicFramePr>
        <p:xfrm>
          <a:off x="457200" y="836712"/>
          <a:ext cx="8229600" cy="574636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14800"/>
                <a:gridCol w="4114800"/>
              </a:tblGrid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ВУЗ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ВУЗ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Полное государственное обеспечение (форма, питание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Полное государственное обеспечение (форма, питание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Стипендия за учебу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5000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Стипендия за учебу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25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Гарантированное трудоустройство, стабильность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Гарантированное трудоустройство, стабильность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бесплатным жильем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бесплатным жильем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(военная ипотека за счет МО РФ)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пенсию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65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 на пенсию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 20 лет выслуги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хорошей заработной платы и пенсии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хорошей заработной платы и пенсии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з.п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~ 55 000 р.)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2122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Выездная комиссия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военной части 42731 (г. Ульяновск)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выездная комиссия проводит профессиональный психологический отбор и сдачу нормативов по физический подготовке кандидатов для поступления в учебные заведения Министерства обороны Российской Федерации.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4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pic>
        <p:nvPicPr>
          <p:cNvPr id="1026" name="Picture 2" descr="F:\Документы\Ульян_обл фотографии по сдачи ППО и ФП\ФП\IMG_20240702_202034_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00868" cy="30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окументы\Ульян_обл фотографии по сдачи ППО и ФП\ППО\IMG_20240625_0905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00868" cy="30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5400600"/>
          </a:xfrm>
        </p:spPr>
        <p:txBody>
          <a:bodyPr/>
          <a:lstStyle/>
          <a:p>
            <a:r>
              <a:rPr lang="ru-RU" sz="4400" dirty="0" smtClean="0"/>
              <a:t>В </a:t>
            </a:r>
            <a:r>
              <a:rPr lang="ru-RU" sz="4400" dirty="0" smtClean="0"/>
              <a:t>военном комиссариате Ульяновской области работает горячая линия по поступлению </a:t>
            </a:r>
            <a:br>
              <a:rPr lang="ru-RU" sz="4400" dirty="0" smtClean="0"/>
            </a:br>
            <a:r>
              <a:rPr lang="ru-RU" sz="4400" dirty="0" smtClean="0"/>
              <a:t>в ВУЗы МО РФ </a:t>
            </a:r>
            <a:br>
              <a:rPr lang="ru-RU" sz="4400" dirty="0" smtClean="0"/>
            </a:br>
            <a:r>
              <a:rPr lang="ru-RU" sz="4400" dirty="0" smtClean="0"/>
              <a:t>тел. 8(8422) 35- 60- 01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8F7-4F13-4402-93C8-4797246CD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2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020" y="765175"/>
            <a:ext cx="8383960" cy="190207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Условия приема в военные образовательные учреждения высшего и среднего профессионального образования     МО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Ульяновск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03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офицера – это профессия людей, умеющих управлять, направлять и подчинять единой цели деятельность огромных воинских коллективов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5 лет после поступления в  военный вуз молодому лейтенанту обеспечено место службы в войсках или военных учреждениях Министерства обороны, где ему предоставляется служебное жилье, а в случае отсутствия такового – денежная компенсация для найма квартиры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довольствие лейтенантов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зависимости от места службы и занимаемой должности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достигает 130 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58117"/>
            <a:ext cx="2664296" cy="17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b="13861"/>
          <a:stretch>
            <a:fillRect/>
          </a:stretch>
        </p:blipFill>
        <p:spPr bwMode="auto">
          <a:xfrm>
            <a:off x="4283968" y="5058117"/>
            <a:ext cx="3068834" cy="17738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110" y="84563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 обучения в военных вузах МО РФ включает в себя две  составляющие: высшее гражданское образование и полную военно-специальную подготовку. Высшее гражданское образование обеспечивается  в объеме федерального государственного образовательного стандарта, как в любом  гражданском вузе аналогичного профиля. Следовательно, выпускнику военного вуза вручается диплом общегосударственного образца, который аналогичен диплому выпускника гражданского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вуза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военных вузах ведется подготовка только по очной форме обучения на бесплатной основе. На время обучения курсанты обеспечиваются бесплатным питанием,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проживанием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pic>
        <p:nvPicPr>
          <p:cNvPr id="8" name="Picture 4" descr="DSC064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/>
          <a:stretch>
            <a:fillRect/>
          </a:stretch>
        </p:blipFill>
        <p:spPr bwMode="auto">
          <a:xfrm>
            <a:off x="755576" y="4896451"/>
            <a:ext cx="2880320" cy="192021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G_0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76698"/>
            <a:ext cx="2880320" cy="19551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для поступления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качестве кандидатов рассматриваются граждане Российской Федерации, имеющие документы государственного образца о среднем (полном) общем, среднем профессиональном образовании или документ государственного образца о начальном профессиональном образовании, если в нем есть запись о получении среднего (полного) общего образования, из числа:</a:t>
            </a:r>
          </a:p>
          <a:p>
            <a:pPr algn="just">
              <a:buFont typeface="Times New Roman" pitchFamily="18" charset="0"/>
              <a:buChar char="–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молодых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людей  в возрасте от 16 до 22 лет, не проходивших военную службу;</a:t>
            </a:r>
          </a:p>
          <a:p>
            <a:pPr algn="just">
              <a:buFont typeface="Times New Roman" pitchFamily="18" charset="0"/>
              <a:buChar char="–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бывших военнослужащих, прошедших военную службу, и военнослужащих, проходящих военную службу по призыву, до достижения ими возраста 24 лет;</a:t>
            </a:r>
          </a:p>
          <a:p>
            <a:pPr algn="just">
              <a:buFont typeface="Times New Roman" pitchFamily="18" charset="0"/>
              <a:buChar char="–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военнослужащих, проходящих военную службу по контракту (кроме офицеров), до достижения ими возраста 27 лет.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Возраст определяется по состоянию на 1 августа  года набора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6002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могут рассматриваться в качестве кандидатов граждане: 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–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которых ведется дознание либо предварительное следствие или уголовное дело в отношении которых передано в суд;</a:t>
            </a:r>
          </a:p>
          <a:p>
            <a:pPr>
              <a:buFont typeface="Times New Roman" pitchFamily="18" charset="0"/>
              <a:buChar char="–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отношении которых вынесен обвинительный приговор и которым назначено наказание;</a:t>
            </a:r>
          </a:p>
          <a:p>
            <a:pPr>
              <a:buFont typeface="Times New Roman" pitchFamily="18" charset="0"/>
              <a:buChar char="–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неснятую или непогашенную судимость за совершение преступления;</a:t>
            </a:r>
          </a:p>
          <a:p>
            <a:pPr>
              <a:buFont typeface="Times New Roman" pitchFamily="18" charset="0"/>
              <a:buChar char="–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отбывавшие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наказание в виде лишения свободы;</a:t>
            </a:r>
          </a:p>
          <a:p>
            <a:pPr>
              <a:buFont typeface="Times New Roman" pitchFamily="18" charset="0"/>
              <a:buChar char="–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определенный срок вступившим в законную силу решением суда права занимать воинские должности в течение указанного срока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7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7424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поступления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4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377834" y="1268760"/>
            <a:ext cx="8388333" cy="5504843"/>
            <a:chOff x="0" y="540"/>
            <a:chExt cx="5760" cy="3780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540"/>
              <a:ext cx="5760" cy="3780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0"/>
              <a:ext cx="5771" cy="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6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Обратите внимание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532859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Паспорт, военный билет, подлинный документ о среднем образовании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(аттестат или диплом с выпиской), 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оригиналы документов, дающие право поступления на льготных основаниях, предъявляются кандидатом в приемную комиссию по прибытии, но не позднее одних суток до заседания приемной комиссии по вопросу принятия решения о зачислении. 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Студенты вузов (аккредитованных государством), окончившие первые и последующие курсы, предъявляют справку об обучении (академическую справку).  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3. В дальнейшем по решению Ученого совета вуза абитуриенты из числа студентов, после прохождения курса начальной военной подготовки и наличия вакантных мест,  могут быть переведены на 2 курс обучения.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4. При отсутствии оригиналов документов кандидаты на обучение не зачисляются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-57151" y="250322"/>
            <a:ext cx="9183909" cy="595313"/>
            <a:chOff x="-39158" y="-83380"/>
            <a:chExt cx="9187792" cy="5849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9158" y="24311"/>
              <a:ext cx="9187792" cy="31401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41398" y="-83380"/>
              <a:ext cx="1090019" cy="584978"/>
            </a:xfrm>
            <a:prstGeom prst="rect">
              <a:avLst/>
            </a:prstGeom>
            <a:blipFill dpi="0" rotWithShape="1">
              <a:blip r:embed="rId3">
                <a:alphaModFix amt="76000"/>
              </a:blip>
              <a:srcRect/>
              <a:stretch>
                <a:fillRect t="-3000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700" kern="0" dirty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4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2">
  <a:themeElements>
    <a:clrScheme name="3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2">
  <a:themeElements>
    <a:clrScheme name="3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479</TotalTime>
  <Words>830</Words>
  <Application>Microsoft Office PowerPoint</Application>
  <PresentationFormat>Экран (4:3)</PresentationFormat>
  <Paragraphs>108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Тема2</vt:lpstr>
      <vt:lpstr>Тема Office</vt:lpstr>
      <vt:lpstr>1_Тема2</vt:lpstr>
      <vt:lpstr>1_Тема Office</vt:lpstr>
      <vt:lpstr>Исполнительная</vt:lpstr>
      <vt:lpstr>Сроки подачи заявлений для поступления в ВУЗы МО РФ продлены для выпускников образовательных организаций  среднего общего образования и среднего профессионального образования до  1 августа 2025 года</vt:lpstr>
      <vt:lpstr>В военном комиссариате Ульяновской области работает горячая линия по поступлению  в ВУЗы МО РФ  тел. 8(8422) 35- 60- 01 </vt:lpstr>
      <vt:lpstr>Условия приема в военные образовательные учреждения высшего и среднего профессионального образования     МО РФ</vt:lpstr>
      <vt:lpstr>Презентация PowerPoint</vt:lpstr>
      <vt:lpstr>Презентация PowerPoint</vt:lpstr>
      <vt:lpstr>Условия для поступления</vt:lpstr>
      <vt:lpstr>Не могут рассматриваться в качестве кандидатов граждане:  </vt:lpstr>
      <vt:lpstr>Порядок поступления</vt:lpstr>
      <vt:lpstr>Обратите внимание</vt:lpstr>
      <vt:lpstr>Перечень необходимых документов</vt:lpstr>
      <vt:lpstr>Профессиональный отбор</vt:lpstr>
      <vt:lpstr>Этапы профессионального психологического отбора (ППО)</vt:lpstr>
      <vt:lpstr>Оценка уровня физической подготовки состоит из:</vt:lpstr>
      <vt:lpstr>Преимущества Военного ВУЗа над гражданским ВУЗом:</vt:lpstr>
      <vt:lpstr>Выездная комиссия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91</cp:revision>
  <dcterms:created xsi:type="dcterms:W3CDTF">2024-10-28T13:38:48Z</dcterms:created>
  <dcterms:modified xsi:type="dcterms:W3CDTF">2025-06-06T10:33:04Z</dcterms:modified>
</cp:coreProperties>
</file>