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47.xml" ContentType="application/vnd.openxmlformats-officedocument.presentationml.slide+xml"/>
  <Override PartName="/ppt/theme/theme5.xml" ContentType="application/vnd.openxmlformats-officedocument.theme+xml"/>
  <Override PartName="/ppt/notesSlides/notesSlide2.xml" ContentType="application/vnd.openxmlformats-officedocument.presentationml.notesSlide+xml"/>
  <Override PartName="/ppt/slides/slide36.xml" ContentType="application/vnd.openxmlformats-officedocument.presentationml.slide+xml"/>
  <Override PartName="/ppt/slideLayouts/slideLayout46.xml" ContentType="application/vnd.openxmlformats-officedocument.presentationml.slideLayout+xml"/>
  <Override PartName="/ppt/notesSlides/notesSlide38.xml" ContentType="application/vnd.openxmlformats-officedocument.presentationml.notesSlide+xml"/>
  <Override PartName="/ppt/slideMasters/slideMaster19.xml" ContentType="application/vnd.openxmlformats-officedocument.presentationml.slideMaster+xml"/>
  <Override PartName="/ppt/slideMasters/slideMaster55.xml" ContentType="application/vnd.openxmlformats-officedocument.presentationml.slideMaster+xml"/>
  <Override PartName="/ppt/slideMasters/slideMaster66.xml" ContentType="application/vnd.openxmlformats-officedocument.presentationml.slideMaster+xml"/>
  <Override PartName="/ppt/slides/slide25.xml" ContentType="application/vnd.openxmlformats-officedocument.presentationml.slid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notesSlides/notesSlide27.xml" ContentType="application/vnd.openxmlformats-officedocument.presentationml.notesSlide+xml"/>
  <Default Extension="xml" ContentType="application/xml"/>
  <Override PartName="/ppt/slideMasters/slideMaster44.xml" ContentType="application/vnd.openxmlformats-officedocument.presentationml.slideMaster+xml"/>
  <Override PartName="/ppt/slides/slide14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theme/theme18.xml" ContentType="application/vnd.openxmlformats-officedocument.theme+xml"/>
  <Override PartName="/ppt/theme/theme29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65.xml" ContentType="application/vnd.openxmlformats-officedocument.theme+xml"/>
  <Override PartName="/ppt/notesSlides/notesSlide16.xml" ContentType="application/vnd.openxmlformats-officedocument.presentationml.notesSlide+xml"/>
  <Override PartName="/ppt/slideMasters/slideMaster33.xml" ContentType="application/vnd.openxmlformats-officedocument.presentationml.slideMaster+xml"/>
  <Override PartName="/ppt/tableStyles.xml" ContentType="application/vnd.openxmlformats-officedocument.presentationml.tableStyles+xml"/>
  <Override PartName="/ppt/theme/theme54.xml" ContentType="application/vnd.openxmlformats-officedocument.theme+xml"/>
  <Override PartName="/ppt/notesSlides/notesSlide41.xml" ContentType="application/vnd.openxmlformats-officedocument.presentationml.notesSlide+xml"/>
  <Override PartName="/ppt/slideMasters/slideMaster8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22.xml" ContentType="application/vnd.openxmlformats-officedocument.presentationml.slideMaster+xml"/>
  <Override PartName="/ppt/theme/theme43.xml" ContentType="application/vnd.openxmlformats-officedocument.theme+xml"/>
  <Override PartName="/ppt/notesSlides/notesSlide30.xml" ContentType="application/vnd.openxmlformats-officedocument.presentationml.notesSlide+xml"/>
  <Override PartName="/ppt/theme/theme21.xml" ContentType="application/vnd.openxmlformats-officedocument.theme+xml"/>
  <Override PartName="/ppt/theme/theme32.xml" ContentType="application/vnd.openxmlformats-officedocument.theme+xml"/>
  <Override PartName="/ppt/notesSlides/notesSlide7.xml" ContentType="application/vnd.openxmlformats-officedocument.presentationml.notesSlide+xml"/>
  <Override PartName="/ppt/theme/theme10.xml" ContentType="application/vnd.openxmlformats-officedocument.them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Layouts/slideLayout29.xml" ContentType="application/vnd.openxmlformats-officedocument.presentationml.slideLayout+xml"/>
  <Override PartName="/ppt/slideMasters/slideMaster49.xml" ContentType="application/vnd.openxmlformats-officedocument.presentationml.slideMaster+xml"/>
  <Override PartName="/ppt/slides/slide55.xml" ContentType="application/vnd.openxmlformats-officedocument.presentationml.slide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Masters/slideMaster27.xml" ContentType="application/vnd.openxmlformats-officedocument.presentationml.slideMaster+xml"/>
  <Override PartName="/ppt/slideMasters/slideMaster38.xml" ContentType="application/vnd.openxmlformats-officedocument.presentationml.slideMaster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theme/theme59.xml" ContentType="application/vnd.openxmlformats-officedocument.theme+xml"/>
  <Override PartName="/ppt/slideLayouts/slideLayout43.xml" ContentType="application/vnd.openxmlformats-officedocument.presentationml.slideLayout+xml"/>
  <Override PartName="/ppt/notesSlides/notesSlide46.xml" ContentType="application/vnd.openxmlformats-officedocument.presentationml.notesSlide+xml"/>
  <Override PartName="/ppt/presentation.xml" ContentType="application/vnd.openxmlformats-officedocument.presentationml.presentation.main+xml"/>
  <Override PartName="/ppt/slideMasters/slideMaster16.xml" ContentType="application/vnd.openxmlformats-officedocument.presentationml.slideMaster+xml"/>
  <Override PartName="/ppt/slideMasters/slideMaster63.xml" ContentType="application/vnd.openxmlformats-officedocument.presentationml.slideMaster+xml"/>
  <Override PartName="/ppt/slides/slide22.xml" ContentType="application/vnd.openxmlformats-officedocument.presentationml.slide+xml"/>
  <Override PartName="/ppt/theme/theme37.xml" ContentType="application/vnd.openxmlformats-officedocument.theme+xml"/>
  <Override PartName="/ppt/theme/theme48.xml" ContentType="application/vnd.openxmlformats-officedocument.theme+xml"/>
  <Override PartName="/ppt/slideLayouts/slideLayout32.xml" ContentType="application/vnd.openxmlformats-officedocument.presentationml.slideLayout+xml"/>
  <Override PartName="/ppt/notesSlides/notesSlide2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app.xml" ContentType="application/vnd.openxmlformats-officedocument.extended-properties+xml"/>
  <Override PartName="/ppt/slideMasters/slideMaster52.xml" ContentType="application/vnd.openxmlformats-officedocument.presentationml.slideMaster+xml"/>
  <Override PartName="/ppt/slides/slide11.xml" ContentType="application/vnd.openxmlformats-officedocument.presentationml.slide+xml"/>
  <Override PartName="/ppt/theme/theme26.xml" ContentType="application/vnd.openxmlformats-officedocument.theme+xml"/>
  <Override PartName="/ppt/slideLayouts/slideLayout21.xml" ContentType="application/vnd.openxmlformats-officedocument.presentationml.slideLayout+xml"/>
  <Override PartName="/ppt/theme/theme73.xml" ContentType="application/vnd.openxmlformats-officedocument.theme+xml"/>
  <Override PartName="/ppt/notesSlides/notesSlide13.xml" ContentType="application/vnd.openxmlformats-officedocument.presentationml.notesSlide+xml"/>
  <Override PartName="/ppt/slideMasters/slideMaster30.xml" ContentType="application/vnd.openxmlformats-officedocument.presentationml.slideMaster+xml"/>
  <Override PartName="/ppt/slideMasters/slideMaster41.xml" ContentType="application/vnd.openxmlformats-officedocument.presentationml.slideMaster+xml"/>
  <Override PartName="/ppt/slideLayouts/slideLayout10.xml" ContentType="application/vnd.openxmlformats-officedocument.presentationml.slideLayout+xml"/>
  <Override PartName="/ppt/theme/theme15.xml" ContentType="application/vnd.openxmlformats-officedocument.theme+xml"/>
  <Override PartName="/ppt/theme/theme62.xml" ContentType="application/vnd.openxmlformats-officedocument.theme+xml"/>
  <Override PartName="/ppt/theme/theme40.xml" ContentType="application/vnd.openxmlformats-officedocument.theme+xml"/>
  <Override PartName="/ppt/theme/theme51.xml" ContentType="application/vnd.openxmlformats-officedocument.theme+xml"/>
  <Override PartName="/ppt/slideMasters/slideMaster5.xml" ContentType="application/vnd.openxmlformats-officedocument.presentationml.slideMaster+xml"/>
  <Override PartName="/ppt/slides/slide49.xml" ContentType="application/vnd.openxmlformats-officedocument.presentationml.slide+xml"/>
  <Override PartName="/ppt/theme/theme7.xml" ContentType="application/vnd.openxmlformats-officedocument.theme+xml"/>
  <Override PartName="/ppt/notesSlides/notesSlide4.xml" ContentType="application/vnd.openxmlformats-officedocument.presentationml.notesSlide+xml"/>
  <Override PartName="/ppt/slides/slide38.xml" ContentType="application/vnd.openxmlformats-officedocument.presentationml.slide+xml"/>
  <Override PartName="/ppt/slideLayouts/slideLayout48.xml" ContentType="application/vnd.openxmlformats-officedocument.presentationml.slideLayout+xml"/>
  <Override PartName="/ppt/slideMasters/slideMaster57.xml" ContentType="application/vnd.openxmlformats-officedocument.presentationml.slideMaster+xml"/>
  <Override PartName="/ppt/slideMasters/slideMaster68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37.xml" ContentType="application/vnd.openxmlformats-officedocument.presentationml.slideLayout+xml"/>
  <Override PartName="/ppt/notesSlides/notesSlide29.xml" ContentType="application/vnd.openxmlformats-officedocument.presentationml.notesSlide+xml"/>
  <Override PartName="/ppt/slideMasters/slideMaster46.xml" ContentType="application/vnd.openxmlformats-officedocument.presentationml.slideMaster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52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67.xml" ContentType="application/vnd.openxmlformats-officedocument.theme+xml"/>
  <Override PartName="/ppt/notesSlides/notesSlide18.xml" ContentType="application/vnd.openxmlformats-officedocument.presentationml.notesSlide+xml"/>
  <Override PartName="/ppt/slideMasters/slideMaster35.xml" ContentType="application/vnd.openxmlformats-officedocument.presentationml.slideMaster+xml"/>
  <Override PartName="/ppt/slides/slide41.xml" ContentType="application/vnd.openxmlformats-officedocument.presentationml.slide+xml"/>
  <Override PartName="/ppt/theme/theme56.xml" ContentType="application/vnd.openxmlformats-officedocument.theme+xml"/>
  <Override PartName="/ppt/slideLayouts/slideLayout51.xml" ContentType="application/vnd.openxmlformats-officedocument.presentationml.slideLayout+xml"/>
  <Override PartName="/ppt/notesSlides/notesSlide43.xml" ContentType="application/vnd.openxmlformats-officedocument.presentationml.notesSlide+xml"/>
  <Override PartName="/ppt/slideMasters/slideMaster24.xml" ContentType="application/vnd.openxmlformats-officedocument.presentationml.slideMaster+xml"/>
  <Override PartName="/ppt/slideMasters/slideMaster71.xml" ContentType="application/vnd.openxmlformats-officedocument.presentationml.slideMaster+xml"/>
  <Override PartName="/ppt/slides/slide30.xml" ContentType="application/vnd.openxmlformats-officedocument.presentationml.slide+xml"/>
  <Override PartName="/ppt/theme/theme45.xml" ContentType="application/vnd.openxmlformats-officedocument.theme+xml"/>
  <Override PartName="/ppt/slideLayouts/slideLayout40.xml" ContentType="application/vnd.openxmlformats-officedocument.presentationml.slideLayout+xml"/>
  <Override PartName="/ppt/notesSlides/notesSlide32.xml" ContentType="application/vnd.openxmlformats-officedocument.presentationml.notesSlide+xml"/>
  <Override PartName="/ppt/slideMasters/slideMaster13.xml" ContentType="application/vnd.openxmlformats-officedocument.presentationml.slideMaster+xml"/>
  <Override PartName="/ppt/slideMasters/slideMaster31.xml" ContentType="application/vnd.openxmlformats-officedocument.presentationml.slideMaster+xml"/>
  <Override PartName="/ppt/slideMasters/slideMaster60.xml" ContentType="application/vnd.openxmlformats-officedocument.presentationml.slideMaster+xml"/>
  <Override PartName="/ppt/theme/theme23.xml" ContentType="application/vnd.openxmlformats-officedocument.theme+xml"/>
  <Override PartName="/ppt/theme/theme34.xml" ContentType="application/vnd.openxmlformats-officedocument.theme+xml"/>
  <Override PartName="/ppt/theme/theme52.xml" ContentType="application/vnd.openxmlformats-officedocument.them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slideMasters/slideMaster6.xml" ContentType="application/vnd.openxmlformats-officedocument.presentationml.slideMaster+xml"/>
  <Override PartName="/ppt/slideMasters/slideMaster20.xml" ContentType="application/vnd.openxmlformats-officedocument.presentationml.slideMaster+xml"/>
  <Override PartName="/ppt/theme/theme8.xml" ContentType="application/vnd.openxmlformats-officedocument.theme+xml"/>
  <Override PartName="/ppt/theme/theme12.xml" ContentType="application/vnd.openxmlformats-officedocument.theme+xml"/>
  <Override PartName="/ppt/theme/theme41.xml" ContentType="application/vnd.openxmlformats-officedocument.theme+xml"/>
  <Override PartName="/ppt/theme/theme70.xml" ContentType="application/vnd.openxmlformats-officedocument.them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theme/theme30.xml" ContentType="application/vnd.openxmlformats-officedocument.theme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Masters/slideMaster69.xml" ContentType="application/vnd.openxmlformats-officedocument.presentationml.slideMaster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theme/theme4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49.xml" ContentType="application/vnd.openxmlformats-officedocument.presentationml.slideLayout+xml"/>
  <Override PartName="/ppt/notesSlides/notesSlide1.xml" ContentType="application/vnd.openxmlformats-officedocument.presentationml.notesSlide+xml"/>
  <Override PartName="/ppt/slideMasters/slideMaster29.xml" ContentType="application/vnd.openxmlformats-officedocument.presentationml.slideMaster+xml"/>
  <Override PartName="/ppt/slideMasters/slideMaster58.xml" ContentType="application/vnd.openxmlformats-officedocument.presentationml.slideMaster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45.xml" ContentType="application/vnd.openxmlformats-officedocument.presentationml.slideLayout+xml"/>
  <Override PartName="/ppt/notesSlides/notesSlide19.xml" ContentType="application/vnd.openxmlformats-officedocument.presentationml.notesSlide+xml"/>
  <Override PartName="/ppt/slideMasters/slideMaster18.xml" ContentType="application/vnd.openxmlformats-officedocument.presentationml.slideMaster+xml"/>
  <Override PartName="/ppt/slideMasters/slideMaster47.xml" ContentType="application/vnd.openxmlformats-officedocument.presentationml.slideMaster+xml"/>
  <Override PartName="/ppt/slideMasters/slideMaster65.xml" ContentType="application/vnd.openxmlformats-officedocument.presentationml.slideMaster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theme/theme39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68.xml" ContentType="application/vnd.openxmlformats-officedocument.theme+xml"/>
  <Default Extension="jpeg" ContentType="image/jpeg"/>
  <Override PartName="/ppt/notesSlides/notesSlide37.xml" ContentType="application/vnd.openxmlformats-officedocument.presentationml.notesSlide+xml"/>
  <Override PartName="/ppt/slideMasters/slideMaster25.xml" ContentType="application/vnd.openxmlformats-officedocument.presentationml.slideMaster+xml"/>
  <Override PartName="/ppt/slideMasters/slideMaster36.xml" ContentType="application/vnd.openxmlformats-officedocument.presentationml.slideMaster+xml"/>
  <Override PartName="/ppt/slideMasters/slideMaster54.xml" ContentType="application/vnd.openxmlformats-officedocument.presentationml.slideMaster+xml"/>
  <Override PartName="/ppt/slideMasters/slideMaster72.xml" ContentType="application/vnd.openxmlformats-officedocument.presentationml.slideMaster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theme/theme28.xml" ContentType="application/vnd.openxmlformats-officedocument.theme+xml"/>
  <Override PartName="/ppt/theme/theme46.xml" ContentType="application/vnd.openxmlformats-officedocument.theme+xml"/>
  <Override PartName="/ppt/slideLayouts/slideLayout23.xml" ContentType="application/vnd.openxmlformats-officedocument.presentationml.slideLayout+xml"/>
  <Override PartName="/ppt/theme/theme57.xml" ContentType="application/vnd.openxmlformats-officedocument.theme+xml"/>
  <Override PartName="/ppt/slideLayouts/slideLayout4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44.xml" ContentType="application/vnd.openxmlformats-officedocument.presentationml.notesSlide+xml"/>
  <Override PartName="/ppt/slideMasters/slideMaster14.xml" ContentType="application/vnd.openxmlformats-officedocument.presentationml.slideMaster+xml"/>
  <Override PartName="/ppt/slideMasters/slideMaster32.xml" ContentType="application/vnd.openxmlformats-officedocument.presentationml.slideMaster+xml"/>
  <Override PartName="/ppt/slideMasters/slideMaster43.xml" ContentType="application/vnd.openxmlformats-officedocument.presentationml.slideMaster+xml"/>
  <Override PartName="/ppt/slideMasters/slideMaster61.xml" ContentType="application/vnd.openxmlformats-officedocument.presentationml.slideMaster+xml"/>
  <Override PartName="/ppt/slides/slide20.xml" ContentType="application/vnd.openxmlformats-officedocument.presentationml.slide+xml"/>
  <Override PartName="/ppt/theme/theme17.xml" ContentType="application/vnd.openxmlformats-officedocument.theme+xml"/>
  <Override PartName="/ppt/theme/theme35.xml" ContentType="application/vnd.openxmlformats-officedocument.theme+xml"/>
  <Override PartName="/ppt/slideLayouts/slideLayout12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64.xml" ContentType="application/vnd.openxmlformats-officedocument.them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slideMasters/slideMaster21.xml" ContentType="application/vnd.openxmlformats-officedocument.presentationml.slideMaster+xml"/>
  <Override PartName="/ppt/slideMasters/slideMaster50.xml" ContentType="application/vnd.openxmlformats-officedocument.presentationml.slideMaster+xml"/>
  <Override PartName="/ppt/theme/theme24.xml" ContentType="application/vnd.openxmlformats-officedocument.theme+xml"/>
  <Override PartName="/ppt/theme/theme42.xml" ContentType="application/vnd.openxmlformats-officedocument.theme+xml"/>
  <Override PartName="/ppt/theme/theme53.xml" ContentType="application/vnd.openxmlformats-officedocument.theme+xml"/>
  <Override PartName="/ppt/theme/theme71.xml" ContentType="application/vnd.openxmlformats-officedocument.theme+xml"/>
  <Override PartName="/ppt/notesSlides/notesSlide11.xml" ContentType="application/vnd.openxmlformats-officedocument.presentationml.notesSlide+xml"/>
  <Override PartName="/ppt/notesSlides/notesSlide40.xml" ContentType="application/vnd.openxmlformats-officedocument.presentationml.notesSlide+xml"/>
  <Override PartName="/ppt/slideMasters/slideMaster7.xml" ContentType="application/vnd.openxmlformats-officedocument.presentationml.slideMaster+xml"/>
  <Override PartName="/ppt/slideMasters/slideMaster10.xml" ContentType="application/vnd.openxmlformats-officedocument.presentationml.slideMaster+xml"/>
  <Override PartName="/ppt/theme/theme9.xml" ContentType="application/vnd.openxmlformats-officedocument.theme+xml"/>
  <Override PartName="/ppt/theme/theme13.xml" ContentType="application/vnd.openxmlformats-officedocument.theme+xml"/>
  <Override PartName="/ppt/theme/theme31.xml" ContentType="application/vnd.openxmlformats-officedocument.theme+xml"/>
  <Override PartName="/ppt/theme/theme60.xml" ContentType="application/vnd.openxmlformats-officedocument.them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theme/theme20.xml" ContentType="application/vnd.openxmlformats-officedocument.theme+xml"/>
  <Override PartName="/ppt/slides/slide29.xml" ContentType="application/vnd.openxmlformats-officedocument.presentationml.slide+xml"/>
  <Override PartName="/ppt/slideLayouts/slideLayout39.xml" ContentType="application/vnd.openxmlformats-officedocument.presentationml.slideLayout+xml"/>
  <Override PartName="/ppt/slideMasters/slideMaster48.xml" ContentType="application/vnd.openxmlformats-officedocument.presentationml.slideMaster+xml"/>
  <Override PartName="/ppt/slideMasters/slideMaster59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69.xml" ContentType="application/vnd.openxmlformats-officedocument.theme+xml"/>
  <Override PartName="/ppt/slideMasters/slideMaster37.xml" ContentType="application/vnd.openxmlformats-officedocument.presentationml.slideMaster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theme/theme58.xml" ContentType="application/vnd.openxmlformats-officedocument.theme+xml"/>
  <Override PartName="/ppt/notesSlides/notesSlide45.xml" ContentType="application/vnd.openxmlformats-officedocument.presentationml.notesSlide+xml"/>
  <Override PartName="/ppt/slideMasters/slideMaster26.xml" ContentType="application/vnd.openxmlformats-officedocument.presentationml.slideMaster+xml"/>
  <Override PartName="/ppt/slides/slide32.xml" ContentType="application/vnd.openxmlformats-officedocument.presentationml.slide+xml"/>
  <Override PartName="/ppt/theme/theme47.xml" ContentType="application/vnd.openxmlformats-officedocument.theme+xml"/>
  <Override PartName="/ppt/slideLayouts/slideLayout42.xml" ContentType="application/vnd.openxmlformats-officedocument.presentationml.slideLayout+xml"/>
  <Override PartName="/ppt/notesSlides/notesSlide34.xml" ContentType="application/vnd.openxmlformats-officedocument.presentationml.notesSlide+xml"/>
  <Override PartName="/ppt/slideMasters/slideMaster15.xml" ContentType="application/vnd.openxmlformats-officedocument.presentationml.slideMaster+xml"/>
  <Override PartName="/ppt/slideMasters/slideMaster51.xml" ContentType="application/vnd.openxmlformats-officedocument.presentationml.slideMaster+xml"/>
  <Override PartName="/ppt/slideMasters/slideMaster62.xml" ContentType="application/vnd.openxmlformats-officedocument.presentationml.slideMaster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heme/theme36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notesSlides/notesSlide23.xml" ContentType="application/vnd.openxmlformats-officedocument.presentationml.notesSlide+xml"/>
  <Override PartName="/ppt/slideMasters/slideMaster40.xml" ContentType="application/vnd.openxmlformats-officedocument.presentationml.slideMaster+xml"/>
  <Override PartName="/ppt/theme/theme14.xml" ContentType="application/vnd.openxmlformats-officedocument.theme+xml"/>
  <Override PartName="/ppt/theme/theme25.xml" ContentType="application/vnd.openxmlformats-officedocument.theme+xml"/>
  <Override PartName="/ppt/theme/theme61.xml" ContentType="application/vnd.openxmlformats-officedocument.theme+xml"/>
  <Override PartName="/ppt/theme/theme72.xml" ContentType="application/vnd.openxmlformats-officedocument.theme+xml"/>
  <Override PartName="/ppt/notesSlides/notesSlide12.xml" ContentType="application/vnd.openxmlformats-officedocument.presentationml.notesSlide+xml"/>
  <Override PartName="/ppt/theme/theme50.xml" ContentType="application/vnd.openxmlformats-officedocument.theme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theme/theme6.xml" ContentType="application/vnd.openxmlformats-officedocument.theme+xml"/>
  <Override PartName="/ppt/slides/slide48.xml" ContentType="application/vnd.openxmlformats-officedocument.presentationml.slide+xml"/>
  <Override PartName="/ppt/notesSlides/notesSlide3.xml" ContentType="application/vnd.openxmlformats-officedocument.presentationml.notesSlide+xml"/>
  <Override PartName="/ppt/slideMasters/slideMaster67.xml" ContentType="application/vnd.openxmlformats-officedocument.presentationml.slideMaster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36.xml" ContentType="application/vnd.openxmlformats-officedocument.presentationml.slideLayout+xml"/>
  <Override PartName="/ppt/slideLayouts/slideLayout47.xml" ContentType="application/vnd.openxmlformats-officedocument.presentationml.slideLayout+xml"/>
  <Override PartName="/ppt/notesSlides/notesSlide39.xml" ContentType="application/vnd.openxmlformats-officedocument.presentationml.notesSlide+xml"/>
  <Override PartName="/ppt/slideMasters/slideMaster56.xml" ContentType="application/vnd.openxmlformats-officedocument.presentationml.slideMaster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slideMasters/slideMaster34.xml" ContentType="application/vnd.openxmlformats-officedocument.presentationml.slideMaster+xml"/>
  <Override PartName="/ppt/slideMasters/slideMaster45.xml" ContentType="application/vnd.openxmlformats-officedocument.presentationml.slideMaster+xml"/>
  <Override PartName="/ppt/slides/slide51.xml" ContentType="application/vnd.openxmlformats-officedocument.presentationml.slide+xml"/>
  <Override PartName="/ppt/theme/theme19.xml" ContentType="application/vnd.openxmlformats-officedocument.theme+xml"/>
  <Override PartName="/ppt/slideLayouts/slideLayout14.xml" ContentType="application/vnd.openxmlformats-officedocument.presentationml.slideLayout+xml"/>
  <Override PartName="/ppt/theme/theme66.xml" ContentType="application/vnd.openxmlformats-officedocument.theme+xml"/>
  <Override PartName="/ppt/slideMasters/slideMaster23.xml" ContentType="application/vnd.openxmlformats-officedocument.presentationml.slideMaster+xml"/>
  <Override PartName="/ppt/slideMasters/slideMaster70.xml" ContentType="application/vnd.openxmlformats-officedocument.presentationml.slideMaster+xml"/>
  <Override PartName="/ppt/slides/slide40.xml" ContentType="application/vnd.openxmlformats-officedocument.presentationml.slide+xml"/>
  <Override PartName="/ppt/theme/theme44.xml" ContentType="application/vnd.openxmlformats-officedocument.theme+xml"/>
  <Override PartName="/ppt/theme/theme55.xml" ContentType="application/vnd.openxmlformats-officedocument.theme+xml"/>
  <Override PartName="/ppt/slideLayouts/slideLayout50.xml" ContentType="application/vnd.openxmlformats-officedocument.presentationml.slideLayout+xml"/>
  <Override PartName="/ppt/notesSlides/notesSlide42.xml" ContentType="application/vnd.openxmlformats-officedocument.presentationml.notesSlide+xml"/>
  <Override PartName="/ppt/slideMasters/slideMaster9.xml" ContentType="application/vnd.openxmlformats-officedocument.presentationml.slideMaster+xml"/>
  <Override PartName="/ppt/slideMasters/slideMaster12.xml" ContentType="application/vnd.openxmlformats-officedocument.presentationml.slideMaster+xml"/>
  <Override PartName="/ppt/theme/theme33.xml" ContentType="application/vnd.openxmlformats-officedocument.theme+xml"/>
  <Override PartName="/ppt/notesSlides/notesSlide8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theme/theme22.xml" ContentType="application/vnd.openxmlformats-officedocument.theme+xml"/>
  <Override PartName="/ppt/handoutMasters/handoutMaster1.xml" ContentType="application/vnd.openxmlformats-officedocument.presentationml.handoutMaster+xml"/>
  <Override PartName="/ppt/theme/theme11.xml" ContentType="application/vnd.openxmlformats-officedocument.them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39.xml" ContentType="application/vnd.openxmlformats-officedocument.presentationml.slideMaster+xml"/>
  <Override PartName="/ppt/slides/slide45.xml" ContentType="application/vnd.openxmlformats-officedocument.presentationml.slide+xml"/>
  <Override PartName="/ppt/theme/theme3.xml" ContentType="application/vnd.openxmlformats-officedocument.theme+xml"/>
  <Override PartName="/ppt/notesSlides/notesSlide47.xml" ContentType="application/vnd.openxmlformats-officedocument.presentationml.notesSlide+xml"/>
  <Override PartName="/ppt/slideMasters/slideMaster28.xml" ContentType="application/vnd.openxmlformats-officedocument.presentationml.slideMaster+xml"/>
  <Override PartName="/ppt/slides/slide34.xml" ContentType="application/vnd.openxmlformats-officedocument.presentationml.slide+xml"/>
  <Override PartName="/ppt/theme/theme49.xml" ContentType="application/vnd.openxmlformats-officedocument.theme+xml"/>
  <Override PartName="/ppt/slideLayouts/slideLayout44.xml" ContentType="application/vnd.openxmlformats-officedocument.presentationml.slideLayout+xml"/>
  <Override PartName="/ppt/notesSlides/notesSlide36.xml" ContentType="application/vnd.openxmlformats-officedocument.presentationml.notesSlide+xml"/>
  <Default Extension="rels" ContentType="application/vnd.openxmlformats-package.relationships+xml"/>
  <Override PartName="/ppt/slideMasters/slideMaster17.xml" ContentType="application/vnd.openxmlformats-officedocument.presentationml.slideMaster+xml"/>
  <Override PartName="/ppt/slideMasters/slideMaster53.xml" ContentType="application/vnd.openxmlformats-officedocument.presentationml.slideMaster+xml"/>
  <Override PartName="/ppt/slideMasters/slideMaster64.xml" ContentType="application/vnd.openxmlformats-officedocument.presentationml.slideMaster+xml"/>
  <Override PartName="/ppt/slides/slide23.xml" ContentType="application/vnd.openxmlformats-officedocument.presentationml.slide+xml"/>
  <Override PartName="/ppt/theme/theme38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notesSlides/notesSlide25.xml" ContentType="application/vnd.openxmlformats-officedocument.presentationml.notesSlide+xml"/>
  <Override PartName="/ppt/slideMasters/slideMaster42.xml" ContentType="application/vnd.openxmlformats-officedocument.presentationml.slideMaster+xml"/>
  <Override PartName="/ppt/slides/slide12.xml" ContentType="application/vnd.openxmlformats-officedocument.presentationml.slide+xml"/>
  <Override PartName="/ppt/slideLayouts/slideLayout11.xml" ContentType="application/vnd.openxmlformats-officedocument.presentationml.slideLayout+xml"/>
  <Override PartName="/ppt/theme/theme16.xml" ContentType="application/vnd.openxmlformats-officedocument.theme+xml"/>
  <Override PartName="/ppt/theme/theme27.xml" ContentType="application/vnd.openxmlformats-officedocument.theme+xml"/>
  <Override PartName="/ppt/theme/theme63.xml" ContentType="application/vnd.openxmlformats-officedocument.theme+xml"/>
  <Override PartName="/ppt/theme/theme74.xml" ContentType="application/vnd.openxmlformats-officedocument.theme+xml"/>
  <Override PartName="/ppt/notesSlides/notesSlide14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732" r:id="rId1"/>
    <p:sldMasterId id="2147483758" r:id="rId2"/>
    <p:sldMasterId id="2147483760" r:id="rId3"/>
    <p:sldMasterId id="2147483762" r:id="rId4"/>
    <p:sldMasterId id="2147483764" r:id="rId5"/>
    <p:sldMasterId id="2147483766" r:id="rId6"/>
    <p:sldMasterId id="2147483768" r:id="rId7"/>
    <p:sldMasterId id="2147483770" r:id="rId8"/>
    <p:sldMasterId id="2147483772" r:id="rId9"/>
    <p:sldMasterId id="2147483774" r:id="rId10"/>
    <p:sldMasterId id="2147483776" r:id="rId11"/>
    <p:sldMasterId id="2147483778" r:id="rId12"/>
    <p:sldMasterId id="2147483780" r:id="rId13"/>
    <p:sldMasterId id="2147483782" r:id="rId14"/>
    <p:sldMasterId id="2147483784" r:id="rId15"/>
    <p:sldMasterId id="2147483786" r:id="rId16"/>
    <p:sldMasterId id="2147483788" r:id="rId17"/>
    <p:sldMasterId id="2147483790" r:id="rId18"/>
    <p:sldMasterId id="2147483792" r:id="rId19"/>
    <p:sldMasterId id="2147483794" r:id="rId20"/>
    <p:sldMasterId id="2147483796" r:id="rId21"/>
    <p:sldMasterId id="2147483798" r:id="rId22"/>
    <p:sldMasterId id="2147483800" r:id="rId23"/>
    <p:sldMasterId id="2147483802" r:id="rId24"/>
    <p:sldMasterId id="2147483804" r:id="rId25"/>
    <p:sldMasterId id="2147483806" r:id="rId26"/>
    <p:sldMasterId id="2147483808" r:id="rId27"/>
    <p:sldMasterId id="2147483810" r:id="rId28"/>
    <p:sldMasterId id="2147483812" r:id="rId29"/>
    <p:sldMasterId id="2147483814" r:id="rId30"/>
    <p:sldMasterId id="2147483816" r:id="rId31"/>
    <p:sldMasterId id="2147483818" r:id="rId32"/>
    <p:sldMasterId id="2147483820" r:id="rId33"/>
    <p:sldMasterId id="2147483822" r:id="rId34"/>
    <p:sldMasterId id="2147483824" r:id="rId35"/>
    <p:sldMasterId id="2147483826" r:id="rId36"/>
    <p:sldMasterId id="2147483828" r:id="rId37"/>
    <p:sldMasterId id="2147483830" r:id="rId38"/>
    <p:sldMasterId id="2147483832" r:id="rId39"/>
    <p:sldMasterId id="2147483834" r:id="rId40"/>
    <p:sldMasterId id="2147483836" r:id="rId41"/>
    <p:sldMasterId id="2147483838" r:id="rId42"/>
    <p:sldMasterId id="2147484167" r:id="rId43"/>
    <p:sldMasterId id="2147484177" r:id="rId44"/>
    <p:sldMasterId id="2147484409" r:id="rId45"/>
    <p:sldMasterId id="2147484487" r:id="rId46"/>
    <p:sldMasterId id="2147484990" r:id="rId47"/>
    <p:sldMasterId id="2147485191" r:id="rId48"/>
    <p:sldMasterId id="2147485193" r:id="rId49"/>
    <p:sldMasterId id="2147485197" r:id="rId50"/>
    <p:sldMasterId id="2147485201" r:id="rId51"/>
    <p:sldMasterId id="2147485208" r:id="rId52"/>
    <p:sldMasterId id="2147485210" r:id="rId53"/>
    <p:sldMasterId id="2147485212" r:id="rId54"/>
    <p:sldMasterId id="2147485214" r:id="rId55"/>
    <p:sldMasterId id="2147485216" r:id="rId56"/>
    <p:sldMasterId id="2147485218" r:id="rId57"/>
    <p:sldMasterId id="2147485220" r:id="rId58"/>
    <p:sldMasterId id="2147485222" r:id="rId59"/>
    <p:sldMasterId id="2147485225" r:id="rId60"/>
    <p:sldMasterId id="2147485227" r:id="rId61"/>
    <p:sldMasterId id="2147485229" r:id="rId62"/>
    <p:sldMasterId id="2147485231" r:id="rId63"/>
    <p:sldMasterId id="2147485233" r:id="rId64"/>
    <p:sldMasterId id="2147485235" r:id="rId65"/>
    <p:sldMasterId id="2147485237" r:id="rId66"/>
    <p:sldMasterId id="2147485239" r:id="rId67"/>
    <p:sldMasterId id="2147485241" r:id="rId68"/>
    <p:sldMasterId id="2147485243" r:id="rId69"/>
    <p:sldMasterId id="2147485245" r:id="rId70"/>
    <p:sldMasterId id="2147485247" r:id="rId71"/>
    <p:sldMasterId id="2147485249" r:id="rId72"/>
  </p:sldMasterIdLst>
  <p:notesMasterIdLst>
    <p:notesMasterId r:id="rId130"/>
  </p:notesMasterIdLst>
  <p:handoutMasterIdLst>
    <p:handoutMasterId r:id="rId131"/>
  </p:handoutMasterIdLst>
  <p:sldIdLst>
    <p:sldId id="1187" r:id="rId73"/>
    <p:sldId id="1188" r:id="rId74"/>
    <p:sldId id="1249" r:id="rId75"/>
    <p:sldId id="1250" r:id="rId76"/>
    <p:sldId id="1251" r:id="rId77"/>
    <p:sldId id="1235" r:id="rId78"/>
    <p:sldId id="1108" r:id="rId79"/>
    <p:sldId id="1226" r:id="rId80"/>
    <p:sldId id="1189" r:id="rId81"/>
    <p:sldId id="1236" r:id="rId82"/>
    <p:sldId id="1237" r:id="rId83"/>
    <p:sldId id="1238" r:id="rId84"/>
    <p:sldId id="1239" r:id="rId85"/>
    <p:sldId id="1240" r:id="rId86"/>
    <p:sldId id="1241" r:id="rId87"/>
    <p:sldId id="1242" r:id="rId88"/>
    <p:sldId id="1243" r:id="rId89"/>
    <p:sldId id="1244" r:id="rId90"/>
    <p:sldId id="1245" r:id="rId91"/>
    <p:sldId id="1246" r:id="rId92"/>
    <p:sldId id="1247" r:id="rId93"/>
    <p:sldId id="1248" r:id="rId94"/>
    <p:sldId id="1190" r:id="rId95"/>
    <p:sldId id="1191" r:id="rId96"/>
    <p:sldId id="1195" r:id="rId97"/>
    <p:sldId id="1196" r:id="rId98"/>
    <p:sldId id="1197" r:id="rId99"/>
    <p:sldId id="1198" r:id="rId100"/>
    <p:sldId id="1199" r:id="rId101"/>
    <p:sldId id="1200" r:id="rId102"/>
    <p:sldId id="1201" r:id="rId103"/>
    <p:sldId id="1202" r:id="rId104"/>
    <p:sldId id="1203" r:id="rId105"/>
    <p:sldId id="1204" r:id="rId106"/>
    <p:sldId id="1205" r:id="rId107"/>
    <p:sldId id="1232" r:id="rId108"/>
    <p:sldId id="1206" r:id="rId109"/>
    <p:sldId id="948" r:id="rId110"/>
    <p:sldId id="1207" r:id="rId111"/>
    <p:sldId id="1219" r:id="rId112"/>
    <p:sldId id="1223" r:id="rId113"/>
    <p:sldId id="1222" r:id="rId114"/>
    <p:sldId id="1224" r:id="rId115"/>
    <p:sldId id="1211" r:id="rId116"/>
    <p:sldId id="1225" r:id="rId117"/>
    <p:sldId id="1227" r:id="rId118"/>
    <p:sldId id="1213" r:id="rId119"/>
    <p:sldId id="1231" r:id="rId120"/>
    <p:sldId id="1230" r:id="rId121"/>
    <p:sldId id="1229" r:id="rId122"/>
    <p:sldId id="1228" r:id="rId123"/>
    <p:sldId id="1119" r:id="rId124"/>
    <p:sldId id="1112" r:id="rId125"/>
    <p:sldId id="1233" r:id="rId126"/>
    <p:sldId id="1234" r:id="rId127"/>
    <p:sldId id="1216" r:id="rId128"/>
    <p:sldId id="1218" r:id="rId129"/>
  </p:sldIdLst>
  <p:sldSz cx="9144000" cy="6858000" type="screen4x3"/>
  <p:notesSz cx="6794500" cy="9918700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sz="2800" b="1" kern="1200">
        <a:solidFill>
          <a:schemeClr val="tx1"/>
        </a:solidFill>
        <a:latin typeface="Times New Roman" pitchFamily="18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2800" b="1" kern="1200">
        <a:solidFill>
          <a:schemeClr val="tx1"/>
        </a:solidFill>
        <a:latin typeface="Times New Roman" pitchFamily="18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2800" b="1" kern="1200">
        <a:solidFill>
          <a:schemeClr val="tx1"/>
        </a:solidFill>
        <a:latin typeface="Times New Roman" pitchFamily="18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2800" b="1" kern="1200">
        <a:solidFill>
          <a:schemeClr val="tx1"/>
        </a:solidFill>
        <a:latin typeface="Times New Roman" pitchFamily="18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2800" b="1" kern="1200">
        <a:solidFill>
          <a:schemeClr val="tx1"/>
        </a:solidFill>
        <a:latin typeface="Times New Roman" pitchFamily="18" charset="0"/>
        <a:ea typeface="+mn-ea"/>
        <a:cs typeface="Arial" charset="0"/>
      </a:defRPr>
    </a:lvl5pPr>
    <a:lvl6pPr marL="2286000" algn="l" defTabSz="914400" rtl="0" eaLnBrk="1" latinLnBrk="0" hangingPunct="1">
      <a:defRPr sz="2800" b="1" kern="1200">
        <a:solidFill>
          <a:schemeClr val="tx1"/>
        </a:solidFill>
        <a:latin typeface="Times New Roman" pitchFamily="18" charset="0"/>
        <a:ea typeface="+mn-ea"/>
        <a:cs typeface="Arial" charset="0"/>
      </a:defRPr>
    </a:lvl6pPr>
    <a:lvl7pPr marL="2743200" algn="l" defTabSz="914400" rtl="0" eaLnBrk="1" latinLnBrk="0" hangingPunct="1">
      <a:defRPr sz="2800" b="1" kern="1200">
        <a:solidFill>
          <a:schemeClr val="tx1"/>
        </a:solidFill>
        <a:latin typeface="Times New Roman" pitchFamily="18" charset="0"/>
        <a:ea typeface="+mn-ea"/>
        <a:cs typeface="Arial" charset="0"/>
      </a:defRPr>
    </a:lvl7pPr>
    <a:lvl8pPr marL="3200400" algn="l" defTabSz="914400" rtl="0" eaLnBrk="1" latinLnBrk="0" hangingPunct="1">
      <a:defRPr sz="2800" b="1" kern="1200">
        <a:solidFill>
          <a:schemeClr val="tx1"/>
        </a:solidFill>
        <a:latin typeface="Times New Roman" pitchFamily="18" charset="0"/>
        <a:ea typeface="+mn-ea"/>
        <a:cs typeface="Arial" charset="0"/>
      </a:defRPr>
    </a:lvl8pPr>
    <a:lvl9pPr marL="3657600" algn="l" defTabSz="914400" rtl="0" eaLnBrk="1" latinLnBrk="0" hangingPunct="1">
      <a:defRPr sz="2800" b="1" kern="1200">
        <a:solidFill>
          <a:schemeClr val="tx1"/>
        </a:solidFill>
        <a:latin typeface="Times New Roman" pitchFamily="18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F5EBC1"/>
    <a:srgbClr val="006EB3"/>
    <a:srgbClr val="0077C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16405" autoAdjust="0"/>
    <p:restoredTop sz="72175" autoAdjust="0"/>
  </p:normalViewPr>
  <p:slideViewPr>
    <p:cSldViewPr>
      <p:cViewPr>
        <p:scale>
          <a:sx n="66" d="100"/>
          <a:sy n="66" d="100"/>
        </p:scale>
        <p:origin x="-1254" y="-1050"/>
      </p:cViewPr>
      <p:guideLst>
        <p:guide orient="horz" pos="3657"/>
        <p:guide pos="624"/>
      </p:guideLst>
    </p:cSldViewPr>
  </p:slideViewPr>
  <p:outlineViewPr>
    <p:cViewPr>
      <p:scale>
        <a:sx n="33" d="100"/>
        <a:sy n="33" d="100"/>
      </p:scale>
      <p:origin x="0" y="519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33" d="100"/>
        <a:sy n="33" d="100"/>
      </p:scale>
      <p:origin x="0" y="0"/>
    </p:cViewPr>
  </p:sorterViewPr>
  <p:notesViewPr>
    <p:cSldViewPr>
      <p:cViewPr varScale="1">
        <p:scale>
          <a:sx n="74" d="100"/>
          <a:sy n="74" d="100"/>
        </p:scale>
        <p:origin x="-2124" y="-108"/>
      </p:cViewPr>
      <p:guideLst>
        <p:guide orient="horz" pos="3124"/>
        <p:guide pos="214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Master" Target="slideMasters/slideMaster26.xml"/><Relationship Id="rId117" Type="http://schemas.openxmlformats.org/officeDocument/2006/relationships/slide" Target="slides/slide45.xml"/><Relationship Id="rId21" Type="http://schemas.openxmlformats.org/officeDocument/2006/relationships/slideMaster" Target="slideMasters/slideMaster21.xml"/><Relationship Id="rId42" Type="http://schemas.openxmlformats.org/officeDocument/2006/relationships/slideMaster" Target="slideMasters/slideMaster42.xml"/><Relationship Id="rId47" Type="http://schemas.openxmlformats.org/officeDocument/2006/relationships/slideMaster" Target="slideMasters/slideMaster47.xml"/><Relationship Id="rId63" Type="http://schemas.openxmlformats.org/officeDocument/2006/relationships/slideMaster" Target="slideMasters/slideMaster63.xml"/><Relationship Id="rId68" Type="http://schemas.openxmlformats.org/officeDocument/2006/relationships/slideMaster" Target="slideMasters/slideMaster68.xml"/><Relationship Id="rId84" Type="http://schemas.openxmlformats.org/officeDocument/2006/relationships/slide" Target="slides/slide12.xml"/><Relationship Id="rId89" Type="http://schemas.openxmlformats.org/officeDocument/2006/relationships/slide" Target="slides/slide17.xml"/><Relationship Id="rId112" Type="http://schemas.openxmlformats.org/officeDocument/2006/relationships/slide" Target="slides/slide40.xml"/><Relationship Id="rId133" Type="http://schemas.openxmlformats.org/officeDocument/2006/relationships/viewProps" Target="viewProps.xml"/><Relationship Id="rId16" Type="http://schemas.openxmlformats.org/officeDocument/2006/relationships/slideMaster" Target="slideMasters/slideMaster16.xml"/><Relationship Id="rId107" Type="http://schemas.openxmlformats.org/officeDocument/2006/relationships/slide" Target="slides/slide35.xml"/><Relationship Id="rId11" Type="http://schemas.openxmlformats.org/officeDocument/2006/relationships/slideMaster" Target="slideMasters/slideMaster11.xml"/><Relationship Id="rId32" Type="http://schemas.openxmlformats.org/officeDocument/2006/relationships/slideMaster" Target="slideMasters/slideMaster32.xml"/><Relationship Id="rId37" Type="http://schemas.openxmlformats.org/officeDocument/2006/relationships/slideMaster" Target="slideMasters/slideMaster37.xml"/><Relationship Id="rId53" Type="http://schemas.openxmlformats.org/officeDocument/2006/relationships/slideMaster" Target="slideMasters/slideMaster53.xml"/><Relationship Id="rId58" Type="http://schemas.openxmlformats.org/officeDocument/2006/relationships/slideMaster" Target="slideMasters/slideMaster58.xml"/><Relationship Id="rId74" Type="http://schemas.openxmlformats.org/officeDocument/2006/relationships/slide" Target="slides/slide2.xml"/><Relationship Id="rId79" Type="http://schemas.openxmlformats.org/officeDocument/2006/relationships/slide" Target="slides/slide7.xml"/><Relationship Id="rId102" Type="http://schemas.openxmlformats.org/officeDocument/2006/relationships/slide" Target="slides/slide30.xml"/><Relationship Id="rId123" Type="http://schemas.openxmlformats.org/officeDocument/2006/relationships/slide" Target="slides/slide51.xml"/><Relationship Id="rId128" Type="http://schemas.openxmlformats.org/officeDocument/2006/relationships/slide" Target="slides/slide56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18.xml"/><Relationship Id="rId95" Type="http://schemas.openxmlformats.org/officeDocument/2006/relationships/slide" Target="slides/slide23.xml"/><Relationship Id="rId14" Type="http://schemas.openxmlformats.org/officeDocument/2006/relationships/slideMaster" Target="slideMasters/slideMaster14.xml"/><Relationship Id="rId22" Type="http://schemas.openxmlformats.org/officeDocument/2006/relationships/slideMaster" Target="slideMasters/slideMaster22.xml"/><Relationship Id="rId27" Type="http://schemas.openxmlformats.org/officeDocument/2006/relationships/slideMaster" Target="slideMasters/slideMaster27.xml"/><Relationship Id="rId30" Type="http://schemas.openxmlformats.org/officeDocument/2006/relationships/slideMaster" Target="slideMasters/slideMaster30.xml"/><Relationship Id="rId35" Type="http://schemas.openxmlformats.org/officeDocument/2006/relationships/slideMaster" Target="slideMasters/slideMaster35.xml"/><Relationship Id="rId43" Type="http://schemas.openxmlformats.org/officeDocument/2006/relationships/slideMaster" Target="slideMasters/slideMaster43.xml"/><Relationship Id="rId48" Type="http://schemas.openxmlformats.org/officeDocument/2006/relationships/slideMaster" Target="slideMasters/slideMaster48.xml"/><Relationship Id="rId56" Type="http://schemas.openxmlformats.org/officeDocument/2006/relationships/slideMaster" Target="slideMasters/slideMaster56.xml"/><Relationship Id="rId64" Type="http://schemas.openxmlformats.org/officeDocument/2006/relationships/slideMaster" Target="slideMasters/slideMaster64.xml"/><Relationship Id="rId69" Type="http://schemas.openxmlformats.org/officeDocument/2006/relationships/slideMaster" Target="slideMasters/slideMaster69.xml"/><Relationship Id="rId77" Type="http://schemas.openxmlformats.org/officeDocument/2006/relationships/slide" Target="slides/slide5.xml"/><Relationship Id="rId100" Type="http://schemas.openxmlformats.org/officeDocument/2006/relationships/slide" Target="slides/slide28.xml"/><Relationship Id="rId105" Type="http://schemas.openxmlformats.org/officeDocument/2006/relationships/slide" Target="slides/slide33.xml"/><Relationship Id="rId113" Type="http://schemas.openxmlformats.org/officeDocument/2006/relationships/slide" Target="slides/slide41.xml"/><Relationship Id="rId118" Type="http://schemas.openxmlformats.org/officeDocument/2006/relationships/slide" Target="slides/slide46.xml"/><Relationship Id="rId126" Type="http://schemas.openxmlformats.org/officeDocument/2006/relationships/slide" Target="slides/slide54.xml"/><Relationship Id="rId134" Type="http://schemas.openxmlformats.org/officeDocument/2006/relationships/theme" Target="theme/theme1.xml"/><Relationship Id="rId8" Type="http://schemas.openxmlformats.org/officeDocument/2006/relationships/slideMaster" Target="slideMasters/slideMaster8.xml"/><Relationship Id="rId51" Type="http://schemas.openxmlformats.org/officeDocument/2006/relationships/slideMaster" Target="slideMasters/slideMaster51.xml"/><Relationship Id="rId72" Type="http://schemas.openxmlformats.org/officeDocument/2006/relationships/slideMaster" Target="slideMasters/slideMaster72.xml"/><Relationship Id="rId80" Type="http://schemas.openxmlformats.org/officeDocument/2006/relationships/slide" Target="slides/slide8.xml"/><Relationship Id="rId85" Type="http://schemas.openxmlformats.org/officeDocument/2006/relationships/slide" Target="slides/slide13.xml"/><Relationship Id="rId93" Type="http://schemas.openxmlformats.org/officeDocument/2006/relationships/slide" Target="slides/slide21.xml"/><Relationship Id="rId98" Type="http://schemas.openxmlformats.org/officeDocument/2006/relationships/slide" Target="slides/slide26.xml"/><Relationship Id="rId121" Type="http://schemas.openxmlformats.org/officeDocument/2006/relationships/slide" Target="slides/slide49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Master" Target="slideMasters/slideMaster25.xml"/><Relationship Id="rId33" Type="http://schemas.openxmlformats.org/officeDocument/2006/relationships/slideMaster" Target="slideMasters/slideMaster33.xml"/><Relationship Id="rId38" Type="http://schemas.openxmlformats.org/officeDocument/2006/relationships/slideMaster" Target="slideMasters/slideMaster38.xml"/><Relationship Id="rId46" Type="http://schemas.openxmlformats.org/officeDocument/2006/relationships/slideMaster" Target="slideMasters/slideMaster46.xml"/><Relationship Id="rId59" Type="http://schemas.openxmlformats.org/officeDocument/2006/relationships/slideMaster" Target="slideMasters/slideMaster59.xml"/><Relationship Id="rId67" Type="http://schemas.openxmlformats.org/officeDocument/2006/relationships/slideMaster" Target="slideMasters/slideMaster67.xml"/><Relationship Id="rId103" Type="http://schemas.openxmlformats.org/officeDocument/2006/relationships/slide" Target="slides/slide31.xml"/><Relationship Id="rId108" Type="http://schemas.openxmlformats.org/officeDocument/2006/relationships/slide" Target="slides/slide36.xml"/><Relationship Id="rId116" Type="http://schemas.openxmlformats.org/officeDocument/2006/relationships/slide" Target="slides/slide44.xml"/><Relationship Id="rId124" Type="http://schemas.openxmlformats.org/officeDocument/2006/relationships/slide" Target="slides/slide52.xml"/><Relationship Id="rId129" Type="http://schemas.openxmlformats.org/officeDocument/2006/relationships/slide" Target="slides/slide57.xml"/><Relationship Id="rId20" Type="http://schemas.openxmlformats.org/officeDocument/2006/relationships/slideMaster" Target="slideMasters/slideMaster20.xml"/><Relationship Id="rId41" Type="http://schemas.openxmlformats.org/officeDocument/2006/relationships/slideMaster" Target="slideMasters/slideMaster41.xml"/><Relationship Id="rId54" Type="http://schemas.openxmlformats.org/officeDocument/2006/relationships/slideMaster" Target="slideMasters/slideMaster54.xml"/><Relationship Id="rId62" Type="http://schemas.openxmlformats.org/officeDocument/2006/relationships/slideMaster" Target="slideMasters/slideMaster62.xml"/><Relationship Id="rId70" Type="http://schemas.openxmlformats.org/officeDocument/2006/relationships/slideMaster" Target="slideMasters/slideMaster70.xml"/><Relationship Id="rId75" Type="http://schemas.openxmlformats.org/officeDocument/2006/relationships/slide" Target="slides/slide3.xml"/><Relationship Id="rId83" Type="http://schemas.openxmlformats.org/officeDocument/2006/relationships/slide" Target="slides/slide11.xml"/><Relationship Id="rId88" Type="http://schemas.openxmlformats.org/officeDocument/2006/relationships/slide" Target="slides/slide16.xml"/><Relationship Id="rId91" Type="http://schemas.openxmlformats.org/officeDocument/2006/relationships/slide" Target="slides/slide19.xml"/><Relationship Id="rId96" Type="http://schemas.openxmlformats.org/officeDocument/2006/relationships/slide" Target="slides/slide24.xml"/><Relationship Id="rId111" Type="http://schemas.openxmlformats.org/officeDocument/2006/relationships/slide" Target="slides/slide39.xml"/><Relationship Id="rId13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Master" Target="slideMasters/slideMaster23.xml"/><Relationship Id="rId28" Type="http://schemas.openxmlformats.org/officeDocument/2006/relationships/slideMaster" Target="slideMasters/slideMaster28.xml"/><Relationship Id="rId36" Type="http://schemas.openxmlformats.org/officeDocument/2006/relationships/slideMaster" Target="slideMasters/slideMaster36.xml"/><Relationship Id="rId49" Type="http://schemas.openxmlformats.org/officeDocument/2006/relationships/slideMaster" Target="slideMasters/slideMaster49.xml"/><Relationship Id="rId57" Type="http://schemas.openxmlformats.org/officeDocument/2006/relationships/slideMaster" Target="slideMasters/slideMaster57.xml"/><Relationship Id="rId106" Type="http://schemas.openxmlformats.org/officeDocument/2006/relationships/slide" Target="slides/slide34.xml"/><Relationship Id="rId114" Type="http://schemas.openxmlformats.org/officeDocument/2006/relationships/slide" Target="slides/slide42.xml"/><Relationship Id="rId119" Type="http://schemas.openxmlformats.org/officeDocument/2006/relationships/slide" Target="slides/slide47.xml"/><Relationship Id="rId127" Type="http://schemas.openxmlformats.org/officeDocument/2006/relationships/slide" Target="slides/slide55.xml"/><Relationship Id="rId10" Type="http://schemas.openxmlformats.org/officeDocument/2006/relationships/slideMaster" Target="slideMasters/slideMaster10.xml"/><Relationship Id="rId31" Type="http://schemas.openxmlformats.org/officeDocument/2006/relationships/slideMaster" Target="slideMasters/slideMaster31.xml"/><Relationship Id="rId44" Type="http://schemas.openxmlformats.org/officeDocument/2006/relationships/slideMaster" Target="slideMasters/slideMaster44.xml"/><Relationship Id="rId52" Type="http://schemas.openxmlformats.org/officeDocument/2006/relationships/slideMaster" Target="slideMasters/slideMaster52.xml"/><Relationship Id="rId60" Type="http://schemas.openxmlformats.org/officeDocument/2006/relationships/slideMaster" Target="slideMasters/slideMaster60.xml"/><Relationship Id="rId65" Type="http://schemas.openxmlformats.org/officeDocument/2006/relationships/slideMaster" Target="slideMasters/slideMaster65.xml"/><Relationship Id="rId73" Type="http://schemas.openxmlformats.org/officeDocument/2006/relationships/slide" Target="slides/slide1.xml"/><Relationship Id="rId78" Type="http://schemas.openxmlformats.org/officeDocument/2006/relationships/slide" Target="slides/slide6.xml"/><Relationship Id="rId81" Type="http://schemas.openxmlformats.org/officeDocument/2006/relationships/slide" Target="slides/slide9.xml"/><Relationship Id="rId86" Type="http://schemas.openxmlformats.org/officeDocument/2006/relationships/slide" Target="slides/slide14.xml"/><Relationship Id="rId94" Type="http://schemas.openxmlformats.org/officeDocument/2006/relationships/slide" Target="slides/slide22.xml"/><Relationship Id="rId99" Type="http://schemas.openxmlformats.org/officeDocument/2006/relationships/slide" Target="slides/slide27.xml"/><Relationship Id="rId101" Type="http://schemas.openxmlformats.org/officeDocument/2006/relationships/slide" Target="slides/slide29.xml"/><Relationship Id="rId122" Type="http://schemas.openxmlformats.org/officeDocument/2006/relationships/slide" Target="slides/slide50.xml"/><Relationship Id="rId130" Type="http://schemas.openxmlformats.org/officeDocument/2006/relationships/notesMaster" Target="notesMasters/notesMaster1.xml"/><Relationship Id="rId135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Master" Target="slideMasters/slideMaster39.xml"/><Relationship Id="rId109" Type="http://schemas.openxmlformats.org/officeDocument/2006/relationships/slide" Target="slides/slide37.xml"/><Relationship Id="rId34" Type="http://schemas.openxmlformats.org/officeDocument/2006/relationships/slideMaster" Target="slideMasters/slideMaster34.xml"/><Relationship Id="rId50" Type="http://schemas.openxmlformats.org/officeDocument/2006/relationships/slideMaster" Target="slideMasters/slideMaster50.xml"/><Relationship Id="rId55" Type="http://schemas.openxmlformats.org/officeDocument/2006/relationships/slideMaster" Target="slideMasters/slideMaster55.xml"/><Relationship Id="rId76" Type="http://schemas.openxmlformats.org/officeDocument/2006/relationships/slide" Target="slides/slide4.xml"/><Relationship Id="rId97" Type="http://schemas.openxmlformats.org/officeDocument/2006/relationships/slide" Target="slides/slide25.xml"/><Relationship Id="rId104" Type="http://schemas.openxmlformats.org/officeDocument/2006/relationships/slide" Target="slides/slide32.xml"/><Relationship Id="rId120" Type="http://schemas.openxmlformats.org/officeDocument/2006/relationships/slide" Target="slides/slide48.xml"/><Relationship Id="rId125" Type="http://schemas.openxmlformats.org/officeDocument/2006/relationships/slide" Target="slides/slide53.xml"/><Relationship Id="rId7" Type="http://schemas.openxmlformats.org/officeDocument/2006/relationships/slideMaster" Target="slideMasters/slideMaster7.xml"/><Relationship Id="rId71" Type="http://schemas.openxmlformats.org/officeDocument/2006/relationships/slideMaster" Target="slideMasters/slideMaster71.xml"/><Relationship Id="rId92" Type="http://schemas.openxmlformats.org/officeDocument/2006/relationships/slide" Target="slides/slide20.xml"/><Relationship Id="rId2" Type="http://schemas.openxmlformats.org/officeDocument/2006/relationships/slideMaster" Target="slideMasters/slideMaster2.xml"/><Relationship Id="rId29" Type="http://schemas.openxmlformats.org/officeDocument/2006/relationships/slideMaster" Target="slideMasters/slideMaster29.xml"/><Relationship Id="rId24" Type="http://schemas.openxmlformats.org/officeDocument/2006/relationships/slideMaster" Target="slideMasters/slideMaster24.xml"/><Relationship Id="rId40" Type="http://schemas.openxmlformats.org/officeDocument/2006/relationships/slideMaster" Target="slideMasters/slideMaster40.xml"/><Relationship Id="rId45" Type="http://schemas.openxmlformats.org/officeDocument/2006/relationships/slideMaster" Target="slideMasters/slideMaster45.xml"/><Relationship Id="rId66" Type="http://schemas.openxmlformats.org/officeDocument/2006/relationships/slideMaster" Target="slideMasters/slideMaster66.xml"/><Relationship Id="rId87" Type="http://schemas.openxmlformats.org/officeDocument/2006/relationships/slide" Target="slides/slide15.xml"/><Relationship Id="rId110" Type="http://schemas.openxmlformats.org/officeDocument/2006/relationships/slide" Target="slides/slide38.xml"/><Relationship Id="rId115" Type="http://schemas.openxmlformats.org/officeDocument/2006/relationships/slide" Target="slides/slide43.xml"/><Relationship Id="rId131" Type="http://schemas.openxmlformats.org/officeDocument/2006/relationships/handoutMaster" Target="handoutMasters/handoutMaster1.xml"/><Relationship Id="rId61" Type="http://schemas.openxmlformats.org/officeDocument/2006/relationships/slideMaster" Target="slideMasters/slideMaster61.xml"/><Relationship Id="rId82" Type="http://schemas.openxmlformats.org/officeDocument/2006/relationships/slide" Target="slides/slide10.xml"/><Relationship Id="rId19" Type="http://schemas.openxmlformats.org/officeDocument/2006/relationships/slideMaster" Target="slideMasters/slideMaster19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481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490" tIns="47745" rIns="95490" bIns="47745" numCol="1" anchor="t" anchorCtr="0" compatLnSpc="1">
            <a:prstTxWarp prst="textNoShape">
              <a:avLst/>
            </a:prstTxWarp>
          </a:bodyPr>
          <a:lstStyle>
            <a:lvl1pPr defTabSz="954536">
              <a:defRPr sz="1200" b="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r>
              <a:rPr lang="en-GB"/>
              <a:t>20130121 Netherlands Auditors</a:t>
            </a:r>
          </a:p>
        </p:txBody>
      </p:sp>
      <p:sp>
        <p:nvSpPr>
          <p:cNvPr id="7680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49688" y="0"/>
            <a:ext cx="2944812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490" tIns="47745" rIns="95490" bIns="47745" numCol="1" anchor="t" anchorCtr="0" compatLnSpc="1">
            <a:prstTxWarp prst="textNoShape">
              <a:avLst/>
            </a:prstTxWarp>
          </a:bodyPr>
          <a:lstStyle>
            <a:lvl1pPr algn="r" defTabSz="954536">
              <a:defRPr sz="1200" b="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E7951C84-B10E-4B09-8803-CE41E815BB3C}" type="datetime9">
              <a:rPr lang="en-GB"/>
              <a:pPr>
                <a:defRPr/>
              </a:pPr>
              <a:t>09/04/2013 12:01:16</a:t>
            </a:fld>
            <a:endParaRPr lang="en-GB"/>
          </a:p>
        </p:txBody>
      </p:sp>
      <p:sp>
        <p:nvSpPr>
          <p:cNvPr id="7680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23400"/>
            <a:ext cx="294481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490" tIns="47745" rIns="95490" bIns="47745" numCol="1" anchor="b" anchorCtr="0" compatLnSpc="1">
            <a:prstTxWarp prst="textNoShape">
              <a:avLst/>
            </a:prstTxWarp>
          </a:bodyPr>
          <a:lstStyle>
            <a:lvl1pPr defTabSz="954536">
              <a:defRPr sz="1200" b="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680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49688" y="9423400"/>
            <a:ext cx="2944812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490" tIns="47745" rIns="95490" bIns="47745" numCol="1" anchor="b" anchorCtr="0" compatLnSpc="1">
            <a:prstTxWarp prst="textNoShape">
              <a:avLst/>
            </a:prstTxWarp>
          </a:bodyPr>
          <a:lstStyle>
            <a:lvl1pPr algn="r" defTabSz="954536">
              <a:defRPr sz="1200" b="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C5BC9791-BC32-46C2-A3AF-44F85FC6279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3477108186"/>
      </p:ext>
    </p:extLst>
  </p:cSld>
  <p:clrMap bg1="lt1" tx1="dk1" bg2="lt2" tx2="dk2" accent1="accent1" accent2="accent2" accent3="accent3" accent4="accent4" accent5="accent5" accent6="accent6" hlink="hlink" folHlink="folHlink"/>
  <p:hf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481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62408" tIns="31204" rIns="62408" bIns="31204" numCol="1" anchor="t" anchorCtr="0" compatLnSpc="1">
            <a:prstTxWarp prst="textNoShape">
              <a:avLst/>
            </a:prstTxWarp>
          </a:bodyPr>
          <a:lstStyle>
            <a:lvl1pPr>
              <a:defRPr sz="800" b="0">
                <a:latin typeface="Arial Narrow" pitchFamily="34" charset="0"/>
                <a:cs typeface="+mn-cs"/>
              </a:defRPr>
            </a:lvl1pPr>
          </a:lstStyle>
          <a:p>
            <a:pPr>
              <a:defRPr/>
            </a:pPr>
            <a:r>
              <a:rPr lang="en-GB"/>
              <a:t>20120112-bcs 1.0</a:t>
            </a:r>
          </a:p>
        </p:txBody>
      </p:sp>
      <p:sp>
        <p:nvSpPr>
          <p:cNvPr id="8909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8100" y="0"/>
            <a:ext cx="294481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62408" tIns="31204" rIns="62408" bIns="31204" numCol="1" anchor="t" anchorCtr="0" compatLnSpc="1">
            <a:prstTxWarp prst="textNoShape">
              <a:avLst/>
            </a:prstTxWarp>
          </a:bodyPr>
          <a:lstStyle>
            <a:lvl1pPr algn="r">
              <a:defRPr sz="800" b="0">
                <a:latin typeface="Arial Narrow" pitchFamily="34" charset="0"/>
                <a:cs typeface="+mn-cs"/>
              </a:defRPr>
            </a:lvl1pPr>
          </a:lstStyle>
          <a:p>
            <a:pPr>
              <a:defRPr/>
            </a:pPr>
            <a:fld id="{BE7E8928-1F0A-4C11-B45D-BE93C4AF5810}" type="datetime9">
              <a:rPr lang="en-GB"/>
              <a:pPr>
                <a:defRPr/>
              </a:pPr>
              <a:t>09/04/2013 12:01:09</a:t>
            </a:fld>
            <a:endParaRPr lang="en-GB"/>
          </a:p>
        </p:txBody>
      </p:sp>
      <p:sp>
        <p:nvSpPr>
          <p:cNvPr id="14029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7575" y="744538"/>
            <a:ext cx="4959350" cy="371951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8909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450" y="4711700"/>
            <a:ext cx="5435600" cy="446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62408" tIns="31204" rIns="62408" bIns="3120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dirty="0" smtClean="0"/>
              <a:t>Click to edit Master text styles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</a:p>
        </p:txBody>
      </p:sp>
      <p:sp>
        <p:nvSpPr>
          <p:cNvPr id="8909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0225"/>
            <a:ext cx="2944813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62408" tIns="31204" rIns="62408" bIns="31204" numCol="1" anchor="b" anchorCtr="0" compatLnSpc="1">
            <a:prstTxWarp prst="textNoShape">
              <a:avLst/>
            </a:prstTxWarp>
          </a:bodyPr>
          <a:lstStyle>
            <a:lvl1pPr>
              <a:defRPr sz="800" b="0">
                <a:latin typeface="Arial Narrow" pitchFamily="34" charset="0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909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8100" y="9420225"/>
            <a:ext cx="2944813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62408" tIns="31204" rIns="62408" bIns="31204" numCol="1" anchor="b" anchorCtr="0" compatLnSpc="1">
            <a:prstTxWarp prst="textNoShape">
              <a:avLst/>
            </a:prstTxWarp>
          </a:bodyPr>
          <a:lstStyle>
            <a:lvl1pPr algn="r">
              <a:defRPr sz="800" b="0">
                <a:latin typeface="Arial Narrow" pitchFamily="34" charset="0"/>
                <a:cs typeface="+mn-cs"/>
              </a:defRPr>
            </a:lvl1pPr>
          </a:lstStyle>
          <a:p>
            <a:pPr>
              <a:defRPr/>
            </a:pPr>
            <a:fld id="{57DD5584-D2AC-4A2E-9BD0-8E5B26F8FEA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546623574"/>
      </p:ext>
    </p:extLst>
  </p:cSld>
  <p:clrMap bg1="lt1" tx1="dk1" bg2="lt2" tx2="dk2" accent1="accent1" accent2="accent2" accent3="accent3" accent4="accent4" accent5="accent5" accent6="accent6" hlink="hlink" folHlink="folHlink"/>
  <p:hf ftr="0"/>
  <p:notesStyle>
    <a:lvl1pPr algn="l" rtl="0" eaLnBrk="0" fontAlgn="base" hangingPunct="0">
      <a:lnSpc>
        <a:spcPct val="150000"/>
      </a:lnSpc>
      <a:spcBef>
        <a:spcPct val="0"/>
      </a:spcBef>
      <a:spcAft>
        <a:spcPct val="0"/>
      </a:spcAft>
      <a:defRPr kumimoji="1" sz="16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umimoji="1" sz="1600" kern="1200">
        <a:solidFill>
          <a:schemeClr val="tx1"/>
        </a:solidFill>
        <a:latin typeface="Arial Narrow" pitchFamily="34" charset="0"/>
        <a:ea typeface="+mn-ea"/>
        <a:cs typeface="Arial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umimoji="1" sz="1200" kern="1200">
        <a:solidFill>
          <a:schemeClr val="tx1"/>
        </a:solidFill>
        <a:latin typeface="Arial Narrow" pitchFamily="34" charset="0"/>
        <a:ea typeface="+mn-ea"/>
        <a:cs typeface="Arial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umimoji="1" sz="1200" kern="1200">
        <a:solidFill>
          <a:schemeClr val="tx1"/>
        </a:solidFill>
        <a:latin typeface="Arial Narrow" pitchFamily="34" charset="0"/>
        <a:ea typeface="+mn-ea"/>
        <a:cs typeface="Arial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umimoji="1" sz="1200" kern="1200">
        <a:solidFill>
          <a:schemeClr val="tx1"/>
        </a:solidFill>
        <a:latin typeface="Arial Narrow" pitchFamily="34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131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Arial" charset="0"/>
              <a:cs typeface="Arial" charset="0"/>
            </a:endParaRPr>
          </a:p>
        </p:txBody>
      </p:sp>
      <p:sp>
        <p:nvSpPr>
          <p:cNvPr id="136196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B5902DD-7772-47DE-80D4-9121102B4FB8}" type="slidenum">
              <a:rPr lang="en-GB" smtClean="0">
                <a:solidFill>
                  <a:srgbClr val="000000"/>
                </a:solidFill>
              </a:rPr>
              <a:pPr>
                <a:defRPr/>
              </a:pPr>
              <a:t>1</a:t>
            </a:fld>
            <a:endParaRPr lang="en-GB" smtClean="0">
              <a:solidFill>
                <a:srgbClr val="000000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quarter" idx="1"/>
          </p:nvPr>
        </p:nvSpPr>
        <p:spPr/>
        <p:txBody>
          <a:bodyPr/>
          <a:lstStyle/>
          <a:p>
            <a:pPr>
              <a:defRPr/>
            </a:pPr>
            <a:fld id="{A73E3D51-34BE-44C0-BF70-B726801BE63F}" type="datetime9">
              <a:rPr lang="en-GB">
                <a:solidFill>
                  <a:srgbClr val="000000"/>
                </a:solidFill>
              </a:rPr>
              <a:pPr>
                <a:defRPr/>
              </a:pPr>
              <a:t>09/04/2013 12:01:09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solidFill>
                  <a:srgbClr val="000000"/>
                </a:solidFill>
              </a:rPr>
              <a:t>20120112-bcs 1.0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053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Arial" charset="0"/>
              <a:cs typeface="Arial" charset="0"/>
            </a:endParaRPr>
          </a:p>
        </p:txBody>
      </p:sp>
      <p:sp>
        <p:nvSpPr>
          <p:cNvPr id="14336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BD0031A-EF76-4067-B6E7-B9059B65E01C}" type="slidenum">
              <a:rPr lang="en-GB" smtClean="0">
                <a:solidFill>
                  <a:srgbClr val="000000"/>
                </a:solidFill>
              </a:rPr>
              <a:pPr>
                <a:defRPr/>
              </a:pPr>
              <a:t>15</a:t>
            </a:fld>
            <a:endParaRPr lang="en-GB" smtClean="0">
              <a:solidFill>
                <a:srgbClr val="000000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quarter" idx="1"/>
          </p:nvPr>
        </p:nvSpPr>
        <p:spPr/>
        <p:txBody>
          <a:bodyPr/>
          <a:lstStyle/>
          <a:p>
            <a:pPr>
              <a:defRPr/>
            </a:pPr>
            <a:fld id="{8A99FF07-E730-46D1-BBB7-68F97D4CDE42}" type="datetime9">
              <a:rPr lang="en-GB">
                <a:solidFill>
                  <a:srgbClr val="000000"/>
                </a:solidFill>
              </a:rPr>
              <a:pPr>
                <a:defRPr/>
              </a:pPr>
              <a:t>09/04/2013 12:01:11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solidFill>
                  <a:srgbClr val="000000"/>
                </a:solidFill>
              </a:rPr>
              <a:t>20120112-bcs 1.0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155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Arial" charset="0"/>
              <a:cs typeface="Arial" charset="0"/>
            </a:endParaRPr>
          </a:p>
        </p:txBody>
      </p:sp>
      <p:sp>
        <p:nvSpPr>
          <p:cNvPr id="144388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38A9000-3608-4D1E-837D-75DA738F6407}" type="slidenum">
              <a:rPr lang="en-GB" smtClean="0">
                <a:solidFill>
                  <a:srgbClr val="000000"/>
                </a:solidFill>
              </a:rPr>
              <a:pPr>
                <a:defRPr/>
              </a:pPr>
              <a:t>16</a:t>
            </a:fld>
            <a:endParaRPr lang="en-GB" smtClean="0">
              <a:solidFill>
                <a:srgbClr val="000000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quarter" idx="1"/>
          </p:nvPr>
        </p:nvSpPr>
        <p:spPr/>
        <p:txBody>
          <a:bodyPr/>
          <a:lstStyle/>
          <a:p>
            <a:pPr>
              <a:defRPr/>
            </a:pPr>
            <a:fld id="{07B5652C-F660-48BF-B6D7-88CA1D9B72CB}" type="datetime9">
              <a:rPr lang="en-GB">
                <a:solidFill>
                  <a:srgbClr val="000000"/>
                </a:solidFill>
              </a:rPr>
              <a:pPr>
                <a:defRPr/>
              </a:pPr>
              <a:t>09/04/2013 12:01:11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solidFill>
                  <a:srgbClr val="000000"/>
                </a:solidFill>
              </a:rPr>
              <a:t>20120112-bcs 1.0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257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Arial" charset="0"/>
              <a:cs typeface="Arial" charset="0"/>
            </a:endParaRPr>
          </a:p>
        </p:txBody>
      </p:sp>
      <p:sp>
        <p:nvSpPr>
          <p:cNvPr id="145412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21561CC-271B-4B20-A069-EB8A02ED2A0A}" type="slidenum">
              <a:rPr lang="en-GB" smtClean="0">
                <a:solidFill>
                  <a:srgbClr val="000000"/>
                </a:solidFill>
              </a:rPr>
              <a:pPr>
                <a:defRPr/>
              </a:pPr>
              <a:t>17</a:t>
            </a:fld>
            <a:endParaRPr lang="en-GB" smtClean="0">
              <a:solidFill>
                <a:srgbClr val="000000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quarter" idx="1"/>
          </p:nvPr>
        </p:nvSpPr>
        <p:spPr/>
        <p:txBody>
          <a:bodyPr/>
          <a:lstStyle/>
          <a:p>
            <a:pPr>
              <a:defRPr/>
            </a:pPr>
            <a:fld id="{2B2158E9-F693-4E0B-912D-C73193F8B582}" type="datetime9">
              <a:rPr lang="en-GB">
                <a:solidFill>
                  <a:srgbClr val="000000"/>
                </a:solidFill>
              </a:rPr>
              <a:pPr>
                <a:defRPr/>
              </a:pPr>
              <a:t>09/04/2013 12:01:11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solidFill>
                  <a:srgbClr val="000000"/>
                </a:solidFill>
              </a:rPr>
              <a:t>20120112-bcs 1.0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360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Arial" charset="0"/>
              <a:cs typeface="Arial" charset="0"/>
            </a:endParaRPr>
          </a:p>
        </p:txBody>
      </p:sp>
      <p:sp>
        <p:nvSpPr>
          <p:cNvPr id="146436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9BB01F6-BE0F-466E-BC34-13D76D667CD6}" type="slidenum">
              <a:rPr lang="en-GB" smtClean="0">
                <a:solidFill>
                  <a:srgbClr val="000000"/>
                </a:solidFill>
              </a:rPr>
              <a:pPr>
                <a:defRPr/>
              </a:pPr>
              <a:t>18</a:t>
            </a:fld>
            <a:endParaRPr lang="en-GB" smtClean="0">
              <a:solidFill>
                <a:srgbClr val="000000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quarter" idx="1"/>
          </p:nvPr>
        </p:nvSpPr>
        <p:spPr/>
        <p:txBody>
          <a:bodyPr/>
          <a:lstStyle/>
          <a:p>
            <a:pPr>
              <a:defRPr/>
            </a:pPr>
            <a:fld id="{2A7836ED-6929-462E-831F-D445722633BB}" type="datetime9">
              <a:rPr lang="en-GB">
                <a:solidFill>
                  <a:srgbClr val="000000"/>
                </a:solidFill>
              </a:rPr>
              <a:pPr>
                <a:defRPr/>
              </a:pPr>
              <a:t>09/04/2013 12:01:11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solidFill>
                  <a:srgbClr val="000000"/>
                </a:solidFill>
              </a:rPr>
              <a:t>20120112-bcs 1.0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462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Arial" charset="0"/>
              <a:cs typeface="Arial" charset="0"/>
            </a:endParaRPr>
          </a:p>
        </p:txBody>
      </p:sp>
      <p:sp>
        <p:nvSpPr>
          <p:cNvPr id="147460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AB5D1D3-1A95-463A-8F7F-264BF1F3F5D1}" type="slidenum">
              <a:rPr lang="en-GB" smtClean="0">
                <a:solidFill>
                  <a:srgbClr val="000000"/>
                </a:solidFill>
              </a:rPr>
              <a:pPr>
                <a:defRPr/>
              </a:pPr>
              <a:t>19</a:t>
            </a:fld>
            <a:endParaRPr lang="en-GB" smtClean="0">
              <a:solidFill>
                <a:srgbClr val="000000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quarter" idx="1"/>
          </p:nvPr>
        </p:nvSpPr>
        <p:spPr/>
        <p:txBody>
          <a:bodyPr/>
          <a:lstStyle/>
          <a:p>
            <a:pPr>
              <a:defRPr/>
            </a:pPr>
            <a:fld id="{3933BF55-769C-4F4C-8569-73C9F76EB008}" type="datetime9">
              <a:rPr lang="en-GB">
                <a:solidFill>
                  <a:srgbClr val="000000"/>
                </a:solidFill>
              </a:rPr>
              <a:pPr>
                <a:defRPr/>
              </a:pPr>
              <a:t>09/04/2013 12:01:11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solidFill>
                  <a:srgbClr val="000000"/>
                </a:solidFill>
              </a:rPr>
              <a:t>20120112-bcs 1.0</a:t>
            </a: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565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Arial" charset="0"/>
              <a:cs typeface="Arial" charset="0"/>
            </a:endParaRPr>
          </a:p>
        </p:txBody>
      </p:sp>
      <p:sp>
        <p:nvSpPr>
          <p:cNvPr id="61444" name="Slide Number Placeholder 3"/>
          <p:cNvSpPr>
            <a:spLocks noGrp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900" b="1">
                <a:solidFill>
                  <a:schemeClr val="tx1"/>
                </a:solidFill>
                <a:latin typeface="Times New Roman" pitchFamily="18" charset="0"/>
              </a:defRPr>
            </a:lvl1pPr>
            <a:lvl2pPr marL="507063" indent="-195024" eaLnBrk="0" hangingPunct="0">
              <a:defRPr sz="1900" b="1">
                <a:solidFill>
                  <a:schemeClr val="tx1"/>
                </a:solidFill>
                <a:latin typeface="Times New Roman" pitchFamily="18" charset="0"/>
              </a:defRPr>
            </a:lvl2pPr>
            <a:lvl3pPr marL="780098" indent="-156020" eaLnBrk="0" hangingPunct="0">
              <a:defRPr sz="1900" b="1">
                <a:solidFill>
                  <a:schemeClr val="tx1"/>
                </a:solidFill>
                <a:latin typeface="Times New Roman" pitchFamily="18" charset="0"/>
              </a:defRPr>
            </a:lvl3pPr>
            <a:lvl4pPr marL="1092137" indent="-156020" eaLnBrk="0" hangingPunct="0">
              <a:defRPr sz="1900" b="1">
                <a:solidFill>
                  <a:schemeClr val="tx1"/>
                </a:solidFill>
                <a:latin typeface="Times New Roman" pitchFamily="18" charset="0"/>
              </a:defRPr>
            </a:lvl4pPr>
            <a:lvl5pPr marL="1404176" indent="-156020" eaLnBrk="0" hangingPunct="0">
              <a:defRPr sz="1900" b="1">
                <a:solidFill>
                  <a:schemeClr val="tx1"/>
                </a:solidFill>
                <a:latin typeface="Times New Roman" pitchFamily="18" charset="0"/>
              </a:defRPr>
            </a:lvl5pPr>
            <a:lvl6pPr marL="1716215" indent="-156020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Times New Roman" pitchFamily="18" charset="0"/>
              </a:defRPr>
            </a:lvl6pPr>
            <a:lvl7pPr marL="2028254" indent="-156020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Times New Roman" pitchFamily="18" charset="0"/>
              </a:defRPr>
            </a:lvl7pPr>
            <a:lvl8pPr marL="2340293" indent="-156020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Times New Roman" pitchFamily="18" charset="0"/>
              </a:defRPr>
            </a:lvl8pPr>
            <a:lvl9pPr marL="2652332" indent="-156020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defRPr/>
            </a:pPr>
            <a:fld id="{1AED261A-E03C-4C0A-847E-0929C60DD245}" type="slidenum">
              <a:rPr lang="en-GB" sz="800" b="0">
                <a:solidFill>
                  <a:srgbClr val="000000"/>
                </a:solidFill>
                <a:latin typeface="Arial Narrow" pitchFamily="34" charset="0"/>
              </a:rPr>
              <a:pPr eaLnBrk="1" hangingPunct="1">
                <a:defRPr/>
              </a:pPr>
              <a:t>20</a:t>
            </a:fld>
            <a:endParaRPr lang="en-GB" sz="800" b="0">
              <a:solidFill>
                <a:srgbClr val="000000"/>
              </a:solidFill>
              <a:latin typeface="Arial Narrow" pitchFamily="34" charset="0"/>
            </a:endParaRPr>
          </a:p>
        </p:txBody>
      </p:sp>
      <p:sp>
        <p:nvSpPr>
          <p:cNvPr id="61445" name="Date Placeholder 4"/>
          <p:cNvSpPr>
            <a:spLocks noGrp="1"/>
          </p:cNvSpPr>
          <p:nvPr>
            <p:ph type="dt" sz="quarter" idx="1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900" b="1">
                <a:solidFill>
                  <a:schemeClr val="tx1"/>
                </a:solidFill>
                <a:latin typeface="Times New Roman" pitchFamily="18" charset="0"/>
              </a:defRPr>
            </a:lvl1pPr>
            <a:lvl2pPr marL="507063" indent="-195024" eaLnBrk="0" hangingPunct="0">
              <a:defRPr sz="1900" b="1">
                <a:solidFill>
                  <a:schemeClr val="tx1"/>
                </a:solidFill>
                <a:latin typeface="Times New Roman" pitchFamily="18" charset="0"/>
              </a:defRPr>
            </a:lvl2pPr>
            <a:lvl3pPr marL="780098" indent="-156020" eaLnBrk="0" hangingPunct="0">
              <a:defRPr sz="1900" b="1">
                <a:solidFill>
                  <a:schemeClr val="tx1"/>
                </a:solidFill>
                <a:latin typeface="Times New Roman" pitchFamily="18" charset="0"/>
              </a:defRPr>
            </a:lvl3pPr>
            <a:lvl4pPr marL="1092137" indent="-156020" eaLnBrk="0" hangingPunct="0">
              <a:defRPr sz="1900" b="1">
                <a:solidFill>
                  <a:schemeClr val="tx1"/>
                </a:solidFill>
                <a:latin typeface="Times New Roman" pitchFamily="18" charset="0"/>
              </a:defRPr>
            </a:lvl4pPr>
            <a:lvl5pPr marL="1404176" indent="-156020" eaLnBrk="0" hangingPunct="0">
              <a:defRPr sz="1900" b="1">
                <a:solidFill>
                  <a:schemeClr val="tx1"/>
                </a:solidFill>
                <a:latin typeface="Times New Roman" pitchFamily="18" charset="0"/>
              </a:defRPr>
            </a:lvl5pPr>
            <a:lvl6pPr marL="1716215" indent="-156020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Times New Roman" pitchFamily="18" charset="0"/>
              </a:defRPr>
            </a:lvl6pPr>
            <a:lvl7pPr marL="2028254" indent="-156020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Times New Roman" pitchFamily="18" charset="0"/>
              </a:defRPr>
            </a:lvl7pPr>
            <a:lvl8pPr marL="2340293" indent="-156020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Times New Roman" pitchFamily="18" charset="0"/>
              </a:defRPr>
            </a:lvl8pPr>
            <a:lvl9pPr marL="2652332" indent="-156020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defRPr/>
            </a:pPr>
            <a:fld id="{31CDF020-85DC-4B3B-987C-FAE5F04FD24D}" type="datetime9">
              <a:rPr lang="en-GB" sz="800" b="0">
                <a:solidFill>
                  <a:srgbClr val="000000"/>
                </a:solidFill>
                <a:latin typeface="Arial Narrow" pitchFamily="34" charset="0"/>
              </a:rPr>
              <a:pPr eaLnBrk="1" hangingPunct="1">
                <a:defRPr/>
              </a:pPr>
              <a:t>09/04/2013 12:01:11</a:t>
            </a:fld>
            <a:endParaRPr lang="en-GB" sz="800" b="0">
              <a:solidFill>
                <a:srgbClr val="000000"/>
              </a:solidFill>
              <a:latin typeface="Arial Narrow" pitchFamily="34" charset="0"/>
            </a:endParaRPr>
          </a:p>
        </p:txBody>
      </p:sp>
      <p:sp>
        <p:nvSpPr>
          <p:cNvPr id="61446" name="Header Placeholder 5"/>
          <p:cNvSpPr>
            <a:spLocks noGrp="1"/>
          </p:cNvSpPr>
          <p:nvPr>
            <p:ph type="hdr" sz="quarter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900" b="1">
                <a:solidFill>
                  <a:schemeClr val="tx1"/>
                </a:solidFill>
                <a:latin typeface="Times New Roman" pitchFamily="18" charset="0"/>
              </a:defRPr>
            </a:lvl1pPr>
            <a:lvl2pPr marL="507063" indent="-195024" eaLnBrk="0" hangingPunct="0">
              <a:defRPr sz="1900" b="1">
                <a:solidFill>
                  <a:schemeClr val="tx1"/>
                </a:solidFill>
                <a:latin typeface="Times New Roman" pitchFamily="18" charset="0"/>
              </a:defRPr>
            </a:lvl2pPr>
            <a:lvl3pPr marL="780098" indent="-156020" eaLnBrk="0" hangingPunct="0">
              <a:defRPr sz="1900" b="1">
                <a:solidFill>
                  <a:schemeClr val="tx1"/>
                </a:solidFill>
                <a:latin typeface="Times New Roman" pitchFamily="18" charset="0"/>
              </a:defRPr>
            </a:lvl3pPr>
            <a:lvl4pPr marL="1092137" indent="-156020" eaLnBrk="0" hangingPunct="0">
              <a:defRPr sz="1900" b="1">
                <a:solidFill>
                  <a:schemeClr val="tx1"/>
                </a:solidFill>
                <a:latin typeface="Times New Roman" pitchFamily="18" charset="0"/>
              </a:defRPr>
            </a:lvl4pPr>
            <a:lvl5pPr marL="1404176" indent="-156020" eaLnBrk="0" hangingPunct="0">
              <a:defRPr sz="1900" b="1">
                <a:solidFill>
                  <a:schemeClr val="tx1"/>
                </a:solidFill>
                <a:latin typeface="Times New Roman" pitchFamily="18" charset="0"/>
              </a:defRPr>
            </a:lvl5pPr>
            <a:lvl6pPr marL="1716215" indent="-156020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Times New Roman" pitchFamily="18" charset="0"/>
              </a:defRPr>
            </a:lvl6pPr>
            <a:lvl7pPr marL="2028254" indent="-156020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Times New Roman" pitchFamily="18" charset="0"/>
              </a:defRPr>
            </a:lvl7pPr>
            <a:lvl8pPr marL="2340293" indent="-156020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Times New Roman" pitchFamily="18" charset="0"/>
              </a:defRPr>
            </a:lvl8pPr>
            <a:lvl9pPr marL="2652332" indent="-156020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defRPr/>
            </a:pPr>
            <a:r>
              <a:rPr lang="en-GB" sz="800" b="0">
                <a:solidFill>
                  <a:srgbClr val="000000"/>
                </a:solidFill>
                <a:latin typeface="Arial Narrow" pitchFamily="34" charset="0"/>
              </a:rPr>
              <a:t>20120112-bcs 1.0</a:t>
            </a: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667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Arial" charset="0"/>
              <a:cs typeface="Arial" charset="0"/>
            </a:endParaRPr>
          </a:p>
        </p:txBody>
      </p:sp>
      <p:sp>
        <p:nvSpPr>
          <p:cNvPr id="62468" name="Slide Number Placeholder 3"/>
          <p:cNvSpPr>
            <a:spLocks noGrp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900" b="1">
                <a:solidFill>
                  <a:schemeClr val="tx1"/>
                </a:solidFill>
                <a:latin typeface="Times New Roman" pitchFamily="18" charset="0"/>
              </a:defRPr>
            </a:lvl1pPr>
            <a:lvl2pPr marL="507063" indent="-195024" eaLnBrk="0" hangingPunct="0">
              <a:defRPr sz="1900" b="1">
                <a:solidFill>
                  <a:schemeClr val="tx1"/>
                </a:solidFill>
                <a:latin typeface="Times New Roman" pitchFamily="18" charset="0"/>
              </a:defRPr>
            </a:lvl2pPr>
            <a:lvl3pPr marL="780098" indent="-156020" eaLnBrk="0" hangingPunct="0">
              <a:defRPr sz="1900" b="1">
                <a:solidFill>
                  <a:schemeClr val="tx1"/>
                </a:solidFill>
                <a:latin typeface="Times New Roman" pitchFamily="18" charset="0"/>
              </a:defRPr>
            </a:lvl3pPr>
            <a:lvl4pPr marL="1092137" indent="-156020" eaLnBrk="0" hangingPunct="0">
              <a:defRPr sz="1900" b="1">
                <a:solidFill>
                  <a:schemeClr val="tx1"/>
                </a:solidFill>
                <a:latin typeface="Times New Roman" pitchFamily="18" charset="0"/>
              </a:defRPr>
            </a:lvl4pPr>
            <a:lvl5pPr marL="1404176" indent="-156020" eaLnBrk="0" hangingPunct="0">
              <a:defRPr sz="1900" b="1">
                <a:solidFill>
                  <a:schemeClr val="tx1"/>
                </a:solidFill>
                <a:latin typeface="Times New Roman" pitchFamily="18" charset="0"/>
              </a:defRPr>
            </a:lvl5pPr>
            <a:lvl6pPr marL="1716215" indent="-156020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Times New Roman" pitchFamily="18" charset="0"/>
              </a:defRPr>
            </a:lvl6pPr>
            <a:lvl7pPr marL="2028254" indent="-156020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Times New Roman" pitchFamily="18" charset="0"/>
              </a:defRPr>
            </a:lvl7pPr>
            <a:lvl8pPr marL="2340293" indent="-156020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Times New Roman" pitchFamily="18" charset="0"/>
              </a:defRPr>
            </a:lvl8pPr>
            <a:lvl9pPr marL="2652332" indent="-156020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defRPr/>
            </a:pPr>
            <a:fld id="{E783F75B-9DC3-4E27-B083-E9E070F16A39}" type="slidenum">
              <a:rPr lang="en-GB" sz="800" b="0">
                <a:solidFill>
                  <a:srgbClr val="000000"/>
                </a:solidFill>
                <a:latin typeface="Arial Narrow" pitchFamily="34" charset="0"/>
              </a:rPr>
              <a:pPr eaLnBrk="1" hangingPunct="1">
                <a:defRPr/>
              </a:pPr>
              <a:t>21</a:t>
            </a:fld>
            <a:endParaRPr lang="en-GB" sz="800" b="0">
              <a:solidFill>
                <a:srgbClr val="000000"/>
              </a:solidFill>
              <a:latin typeface="Arial Narrow" pitchFamily="34" charset="0"/>
            </a:endParaRPr>
          </a:p>
        </p:txBody>
      </p:sp>
      <p:sp>
        <p:nvSpPr>
          <p:cNvPr id="62469" name="Date Placeholder 4"/>
          <p:cNvSpPr>
            <a:spLocks noGrp="1"/>
          </p:cNvSpPr>
          <p:nvPr>
            <p:ph type="dt" sz="quarter" idx="1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900" b="1">
                <a:solidFill>
                  <a:schemeClr val="tx1"/>
                </a:solidFill>
                <a:latin typeface="Times New Roman" pitchFamily="18" charset="0"/>
              </a:defRPr>
            </a:lvl1pPr>
            <a:lvl2pPr marL="507063" indent="-195024" eaLnBrk="0" hangingPunct="0">
              <a:defRPr sz="1900" b="1">
                <a:solidFill>
                  <a:schemeClr val="tx1"/>
                </a:solidFill>
                <a:latin typeface="Times New Roman" pitchFamily="18" charset="0"/>
              </a:defRPr>
            </a:lvl2pPr>
            <a:lvl3pPr marL="780098" indent="-156020" eaLnBrk="0" hangingPunct="0">
              <a:defRPr sz="1900" b="1">
                <a:solidFill>
                  <a:schemeClr val="tx1"/>
                </a:solidFill>
                <a:latin typeface="Times New Roman" pitchFamily="18" charset="0"/>
              </a:defRPr>
            </a:lvl3pPr>
            <a:lvl4pPr marL="1092137" indent="-156020" eaLnBrk="0" hangingPunct="0">
              <a:defRPr sz="1900" b="1">
                <a:solidFill>
                  <a:schemeClr val="tx1"/>
                </a:solidFill>
                <a:latin typeface="Times New Roman" pitchFamily="18" charset="0"/>
              </a:defRPr>
            </a:lvl4pPr>
            <a:lvl5pPr marL="1404176" indent="-156020" eaLnBrk="0" hangingPunct="0">
              <a:defRPr sz="1900" b="1">
                <a:solidFill>
                  <a:schemeClr val="tx1"/>
                </a:solidFill>
                <a:latin typeface="Times New Roman" pitchFamily="18" charset="0"/>
              </a:defRPr>
            </a:lvl5pPr>
            <a:lvl6pPr marL="1716215" indent="-156020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Times New Roman" pitchFamily="18" charset="0"/>
              </a:defRPr>
            </a:lvl6pPr>
            <a:lvl7pPr marL="2028254" indent="-156020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Times New Roman" pitchFamily="18" charset="0"/>
              </a:defRPr>
            </a:lvl7pPr>
            <a:lvl8pPr marL="2340293" indent="-156020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Times New Roman" pitchFamily="18" charset="0"/>
              </a:defRPr>
            </a:lvl8pPr>
            <a:lvl9pPr marL="2652332" indent="-156020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defRPr/>
            </a:pPr>
            <a:fld id="{44BC8AB7-05A0-47D0-8369-AFE8B2715917}" type="datetime9">
              <a:rPr lang="en-GB" sz="800" b="0">
                <a:solidFill>
                  <a:srgbClr val="000000"/>
                </a:solidFill>
                <a:latin typeface="Arial Narrow" pitchFamily="34" charset="0"/>
              </a:rPr>
              <a:pPr eaLnBrk="1" hangingPunct="1">
                <a:defRPr/>
              </a:pPr>
              <a:t>09/04/2013 12:01:11</a:t>
            </a:fld>
            <a:endParaRPr lang="en-GB" sz="800" b="0">
              <a:solidFill>
                <a:srgbClr val="000000"/>
              </a:solidFill>
              <a:latin typeface="Arial Narrow" pitchFamily="34" charset="0"/>
            </a:endParaRPr>
          </a:p>
        </p:txBody>
      </p:sp>
      <p:sp>
        <p:nvSpPr>
          <p:cNvPr id="62470" name="Header Placeholder 5"/>
          <p:cNvSpPr>
            <a:spLocks noGrp="1"/>
          </p:cNvSpPr>
          <p:nvPr>
            <p:ph type="hdr" sz="quarter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900" b="1">
                <a:solidFill>
                  <a:schemeClr val="tx1"/>
                </a:solidFill>
                <a:latin typeface="Times New Roman" pitchFamily="18" charset="0"/>
              </a:defRPr>
            </a:lvl1pPr>
            <a:lvl2pPr marL="507063" indent="-195024" eaLnBrk="0" hangingPunct="0">
              <a:defRPr sz="1900" b="1">
                <a:solidFill>
                  <a:schemeClr val="tx1"/>
                </a:solidFill>
                <a:latin typeface="Times New Roman" pitchFamily="18" charset="0"/>
              </a:defRPr>
            </a:lvl2pPr>
            <a:lvl3pPr marL="780098" indent="-156020" eaLnBrk="0" hangingPunct="0">
              <a:defRPr sz="1900" b="1">
                <a:solidFill>
                  <a:schemeClr val="tx1"/>
                </a:solidFill>
                <a:latin typeface="Times New Roman" pitchFamily="18" charset="0"/>
              </a:defRPr>
            </a:lvl3pPr>
            <a:lvl4pPr marL="1092137" indent="-156020" eaLnBrk="0" hangingPunct="0">
              <a:defRPr sz="1900" b="1">
                <a:solidFill>
                  <a:schemeClr val="tx1"/>
                </a:solidFill>
                <a:latin typeface="Times New Roman" pitchFamily="18" charset="0"/>
              </a:defRPr>
            </a:lvl4pPr>
            <a:lvl5pPr marL="1404176" indent="-156020" eaLnBrk="0" hangingPunct="0">
              <a:defRPr sz="1900" b="1">
                <a:solidFill>
                  <a:schemeClr val="tx1"/>
                </a:solidFill>
                <a:latin typeface="Times New Roman" pitchFamily="18" charset="0"/>
              </a:defRPr>
            </a:lvl5pPr>
            <a:lvl6pPr marL="1716215" indent="-156020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Times New Roman" pitchFamily="18" charset="0"/>
              </a:defRPr>
            </a:lvl6pPr>
            <a:lvl7pPr marL="2028254" indent="-156020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Times New Roman" pitchFamily="18" charset="0"/>
              </a:defRPr>
            </a:lvl7pPr>
            <a:lvl8pPr marL="2340293" indent="-156020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Times New Roman" pitchFamily="18" charset="0"/>
              </a:defRPr>
            </a:lvl8pPr>
            <a:lvl9pPr marL="2652332" indent="-156020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defRPr/>
            </a:pPr>
            <a:r>
              <a:rPr lang="en-GB" sz="800" b="0">
                <a:solidFill>
                  <a:srgbClr val="000000"/>
                </a:solidFill>
                <a:latin typeface="Arial Narrow" pitchFamily="34" charset="0"/>
              </a:rPr>
              <a:t>20120112-bcs 1.0</a:t>
            </a: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769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Arial" charset="0"/>
              <a:cs typeface="Arial" charset="0"/>
            </a:endParaRPr>
          </a:p>
        </p:txBody>
      </p:sp>
      <p:sp>
        <p:nvSpPr>
          <p:cNvPr id="63492" name="Slide Number Placeholder 3"/>
          <p:cNvSpPr>
            <a:spLocks noGrp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900" b="1">
                <a:solidFill>
                  <a:schemeClr val="tx1"/>
                </a:solidFill>
                <a:latin typeface="Times New Roman" pitchFamily="18" charset="0"/>
              </a:defRPr>
            </a:lvl1pPr>
            <a:lvl2pPr marL="507063" indent="-195024" eaLnBrk="0" hangingPunct="0">
              <a:defRPr sz="1900" b="1">
                <a:solidFill>
                  <a:schemeClr val="tx1"/>
                </a:solidFill>
                <a:latin typeface="Times New Roman" pitchFamily="18" charset="0"/>
              </a:defRPr>
            </a:lvl2pPr>
            <a:lvl3pPr marL="780098" indent="-156020" eaLnBrk="0" hangingPunct="0">
              <a:defRPr sz="1900" b="1">
                <a:solidFill>
                  <a:schemeClr val="tx1"/>
                </a:solidFill>
                <a:latin typeface="Times New Roman" pitchFamily="18" charset="0"/>
              </a:defRPr>
            </a:lvl3pPr>
            <a:lvl4pPr marL="1092137" indent="-156020" eaLnBrk="0" hangingPunct="0">
              <a:defRPr sz="1900" b="1">
                <a:solidFill>
                  <a:schemeClr val="tx1"/>
                </a:solidFill>
                <a:latin typeface="Times New Roman" pitchFamily="18" charset="0"/>
              </a:defRPr>
            </a:lvl4pPr>
            <a:lvl5pPr marL="1404176" indent="-156020" eaLnBrk="0" hangingPunct="0">
              <a:defRPr sz="1900" b="1">
                <a:solidFill>
                  <a:schemeClr val="tx1"/>
                </a:solidFill>
                <a:latin typeface="Times New Roman" pitchFamily="18" charset="0"/>
              </a:defRPr>
            </a:lvl5pPr>
            <a:lvl6pPr marL="1716215" indent="-156020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Times New Roman" pitchFamily="18" charset="0"/>
              </a:defRPr>
            </a:lvl6pPr>
            <a:lvl7pPr marL="2028254" indent="-156020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Times New Roman" pitchFamily="18" charset="0"/>
              </a:defRPr>
            </a:lvl7pPr>
            <a:lvl8pPr marL="2340293" indent="-156020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Times New Roman" pitchFamily="18" charset="0"/>
              </a:defRPr>
            </a:lvl8pPr>
            <a:lvl9pPr marL="2652332" indent="-156020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defRPr/>
            </a:pPr>
            <a:fld id="{0DCD9817-82D8-4A1B-B18C-414972B41F25}" type="slidenum">
              <a:rPr lang="en-GB" sz="800" b="0">
                <a:solidFill>
                  <a:srgbClr val="000000"/>
                </a:solidFill>
                <a:latin typeface="Arial Narrow" pitchFamily="34" charset="0"/>
              </a:rPr>
              <a:pPr eaLnBrk="1" hangingPunct="1">
                <a:defRPr/>
              </a:pPr>
              <a:t>22</a:t>
            </a:fld>
            <a:endParaRPr lang="en-GB" sz="800" b="0">
              <a:solidFill>
                <a:srgbClr val="000000"/>
              </a:solidFill>
              <a:latin typeface="Arial Narrow" pitchFamily="34" charset="0"/>
            </a:endParaRPr>
          </a:p>
        </p:txBody>
      </p:sp>
      <p:sp>
        <p:nvSpPr>
          <p:cNvPr id="63493" name="Date Placeholder 4"/>
          <p:cNvSpPr>
            <a:spLocks noGrp="1"/>
          </p:cNvSpPr>
          <p:nvPr>
            <p:ph type="dt" sz="quarter" idx="1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900" b="1">
                <a:solidFill>
                  <a:schemeClr val="tx1"/>
                </a:solidFill>
                <a:latin typeface="Times New Roman" pitchFamily="18" charset="0"/>
              </a:defRPr>
            </a:lvl1pPr>
            <a:lvl2pPr marL="507063" indent="-195024" eaLnBrk="0" hangingPunct="0">
              <a:defRPr sz="1900" b="1">
                <a:solidFill>
                  <a:schemeClr val="tx1"/>
                </a:solidFill>
                <a:latin typeface="Times New Roman" pitchFamily="18" charset="0"/>
              </a:defRPr>
            </a:lvl2pPr>
            <a:lvl3pPr marL="780098" indent="-156020" eaLnBrk="0" hangingPunct="0">
              <a:defRPr sz="1900" b="1">
                <a:solidFill>
                  <a:schemeClr val="tx1"/>
                </a:solidFill>
                <a:latin typeface="Times New Roman" pitchFamily="18" charset="0"/>
              </a:defRPr>
            </a:lvl3pPr>
            <a:lvl4pPr marL="1092137" indent="-156020" eaLnBrk="0" hangingPunct="0">
              <a:defRPr sz="1900" b="1">
                <a:solidFill>
                  <a:schemeClr val="tx1"/>
                </a:solidFill>
                <a:latin typeface="Times New Roman" pitchFamily="18" charset="0"/>
              </a:defRPr>
            </a:lvl4pPr>
            <a:lvl5pPr marL="1404176" indent="-156020" eaLnBrk="0" hangingPunct="0">
              <a:defRPr sz="1900" b="1">
                <a:solidFill>
                  <a:schemeClr val="tx1"/>
                </a:solidFill>
                <a:latin typeface="Times New Roman" pitchFamily="18" charset="0"/>
              </a:defRPr>
            </a:lvl5pPr>
            <a:lvl6pPr marL="1716215" indent="-156020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Times New Roman" pitchFamily="18" charset="0"/>
              </a:defRPr>
            </a:lvl6pPr>
            <a:lvl7pPr marL="2028254" indent="-156020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Times New Roman" pitchFamily="18" charset="0"/>
              </a:defRPr>
            </a:lvl7pPr>
            <a:lvl8pPr marL="2340293" indent="-156020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Times New Roman" pitchFamily="18" charset="0"/>
              </a:defRPr>
            </a:lvl8pPr>
            <a:lvl9pPr marL="2652332" indent="-156020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defRPr/>
            </a:pPr>
            <a:fld id="{4786BCCB-1CE7-4667-99D7-AEB7F86B8FFC}" type="datetime9">
              <a:rPr lang="en-GB" sz="800" b="0">
                <a:solidFill>
                  <a:srgbClr val="000000"/>
                </a:solidFill>
                <a:latin typeface="Arial Narrow" pitchFamily="34" charset="0"/>
              </a:rPr>
              <a:pPr eaLnBrk="1" hangingPunct="1">
                <a:defRPr/>
              </a:pPr>
              <a:t>09/04/2013 12:01:11</a:t>
            </a:fld>
            <a:endParaRPr lang="en-GB" sz="800" b="0">
              <a:solidFill>
                <a:srgbClr val="000000"/>
              </a:solidFill>
              <a:latin typeface="Arial Narrow" pitchFamily="34" charset="0"/>
            </a:endParaRPr>
          </a:p>
        </p:txBody>
      </p:sp>
      <p:sp>
        <p:nvSpPr>
          <p:cNvPr id="63494" name="Header Placeholder 5"/>
          <p:cNvSpPr>
            <a:spLocks noGrp="1"/>
          </p:cNvSpPr>
          <p:nvPr>
            <p:ph type="hdr" sz="quarter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900" b="1">
                <a:solidFill>
                  <a:schemeClr val="tx1"/>
                </a:solidFill>
                <a:latin typeface="Times New Roman" pitchFamily="18" charset="0"/>
              </a:defRPr>
            </a:lvl1pPr>
            <a:lvl2pPr marL="507063" indent="-195024" eaLnBrk="0" hangingPunct="0">
              <a:defRPr sz="1900" b="1">
                <a:solidFill>
                  <a:schemeClr val="tx1"/>
                </a:solidFill>
                <a:latin typeface="Times New Roman" pitchFamily="18" charset="0"/>
              </a:defRPr>
            </a:lvl2pPr>
            <a:lvl3pPr marL="780098" indent="-156020" eaLnBrk="0" hangingPunct="0">
              <a:defRPr sz="1900" b="1">
                <a:solidFill>
                  <a:schemeClr val="tx1"/>
                </a:solidFill>
                <a:latin typeface="Times New Roman" pitchFamily="18" charset="0"/>
              </a:defRPr>
            </a:lvl3pPr>
            <a:lvl4pPr marL="1092137" indent="-156020" eaLnBrk="0" hangingPunct="0">
              <a:defRPr sz="1900" b="1">
                <a:solidFill>
                  <a:schemeClr val="tx1"/>
                </a:solidFill>
                <a:latin typeface="Times New Roman" pitchFamily="18" charset="0"/>
              </a:defRPr>
            </a:lvl4pPr>
            <a:lvl5pPr marL="1404176" indent="-156020" eaLnBrk="0" hangingPunct="0">
              <a:defRPr sz="1900" b="1">
                <a:solidFill>
                  <a:schemeClr val="tx1"/>
                </a:solidFill>
                <a:latin typeface="Times New Roman" pitchFamily="18" charset="0"/>
              </a:defRPr>
            </a:lvl5pPr>
            <a:lvl6pPr marL="1716215" indent="-156020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Times New Roman" pitchFamily="18" charset="0"/>
              </a:defRPr>
            </a:lvl6pPr>
            <a:lvl7pPr marL="2028254" indent="-156020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Times New Roman" pitchFamily="18" charset="0"/>
              </a:defRPr>
            </a:lvl7pPr>
            <a:lvl8pPr marL="2340293" indent="-156020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Times New Roman" pitchFamily="18" charset="0"/>
              </a:defRPr>
            </a:lvl8pPr>
            <a:lvl9pPr marL="2652332" indent="-156020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defRPr/>
            </a:pPr>
            <a:r>
              <a:rPr lang="en-GB" sz="800" b="0">
                <a:solidFill>
                  <a:srgbClr val="000000"/>
                </a:solidFill>
                <a:latin typeface="Arial Narrow" pitchFamily="34" charset="0"/>
              </a:rPr>
              <a:t>20120112-bcs 1.0</a:t>
            </a: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872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Arial" charset="0"/>
              <a:cs typeface="Arial" charset="0"/>
            </a:endParaRPr>
          </a:p>
        </p:txBody>
      </p:sp>
      <p:sp>
        <p:nvSpPr>
          <p:cNvPr id="149508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43D8813-002D-4CD5-8E36-58E9A6BFCFC8}" type="slidenum">
              <a:rPr lang="en-GB">
                <a:solidFill>
                  <a:prstClr val="black"/>
                </a:solidFill>
              </a:rPr>
              <a:pPr>
                <a:defRPr/>
              </a:pPr>
              <a:t>23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quarter" idx="1"/>
          </p:nvPr>
        </p:nvSpPr>
        <p:spPr/>
        <p:txBody>
          <a:bodyPr/>
          <a:lstStyle/>
          <a:p>
            <a:pPr>
              <a:defRPr/>
            </a:pPr>
            <a:fld id="{AA1A8749-0DDD-4C51-B78D-3FC9D184CC4B}" type="datetime9">
              <a:rPr lang="en-GB">
                <a:solidFill>
                  <a:prstClr val="black"/>
                </a:solidFill>
              </a:rPr>
              <a:pPr>
                <a:defRPr/>
              </a:pPr>
              <a:t>09/04/2013 12:01:11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solidFill>
                  <a:prstClr val="black"/>
                </a:solidFill>
              </a:rPr>
              <a:t>20120112-bcs 1.0</a:t>
            </a: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974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Arial" charset="0"/>
              <a:cs typeface="Arial" charset="0"/>
            </a:endParaRPr>
          </a:p>
        </p:txBody>
      </p:sp>
      <p:sp>
        <p:nvSpPr>
          <p:cNvPr id="150532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5CC482E-4FC9-4099-AF9E-00B7C3996431}" type="slidenum">
              <a:rPr lang="en-GB" smtClean="0">
                <a:solidFill>
                  <a:srgbClr val="000000"/>
                </a:solidFill>
              </a:rPr>
              <a:pPr>
                <a:defRPr/>
              </a:pPr>
              <a:t>24</a:t>
            </a:fld>
            <a:endParaRPr lang="en-GB" smtClean="0">
              <a:solidFill>
                <a:srgbClr val="000000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quarter" idx="1"/>
          </p:nvPr>
        </p:nvSpPr>
        <p:spPr/>
        <p:txBody>
          <a:bodyPr/>
          <a:lstStyle/>
          <a:p>
            <a:pPr>
              <a:defRPr/>
            </a:pPr>
            <a:fld id="{9348BEE7-C500-4AD5-9176-04DE782DD26B}" type="datetime9">
              <a:rPr lang="en-GB">
                <a:solidFill>
                  <a:srgbClr val="000000"/>
                </a:solidFill>
              </a:rPr>
              <a:pPr>
                <a:defRPr/>
              </a:pPr>
              <a:t>09/04/2013 12:01:11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solidFill>
                  <a:srgbClr val="000000"/>
                </a:solidFill>
              </a:rPr>
              <a:t>20120112-bcs 1.0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23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Arial" charset="0"/>
              <a:cs typeface="Arial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"/>
          </p:nvPr>
        </p:nvSpPr>
        <p:spPr/>
        <p:txBody>
          <a:bodyPr/>
          <a:lstStyle/>
          <a:p>
            <a:pPr>
              <a:defRPr/>
            </a:pPr>
            <a:fld id="{75D6F40D-6ADA-4B00-9553-2E7345C37257}" type="datetime9">
              <a:rPr lang="en-GB"/>
              <a:pPr>
                <a:defRPr/>
              </a:pPr>
              <a:t>09/04/2013 12:01:10</a:t>
            </a:fld>
            <a:endParaRPr lang="en-GB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20120112-bcs 1.0</a:t>
            </a: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077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Arial" charset="0"/>
              <a:cs typeface="Arial" charset="0"/>
            </a:endParaRPr>
          </a:p>
        </p:txBody>
      </p:sp>
      <p:sp>
        <p:nvSpPr>
          <p:cNvPr id="101380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solidFill>
                  <a:srgbClr val="000000"/>
                </a:solidFill>
              </a:rPr>
              <a:t>20120321 Macedonia Morning 0.9</a:t>
            </a:r>
          </a:p>
        </p:txBody>
      </p:sp>
      <p:sp>
        <p:nvSpPr>
          <p:cNvPr id="101381" name="Date Placeholder 4"/>
          <p:cNvSpPr>
            <a:spLocks noGrp="1"/>
          </p:cNvSpPr>
          <p:nvPr>
            <p:ph type="dt" sz="quarter" idx="1"/>
          </p:nvPr>
        </p:nvSpPr>
        <p:spPr/>
        <p:txBody>
          <a:bodyPr/>
          <a:lstStyle/>
          <a:p>
            <a:pPr>
              <a:defRPr/>
            </a:pPr>
            <a:fld id="{96B26A0F-E0FF-42EF-9EE2-57C21E0C48AD}" type="datetime9">
              <a:rPr lang="en-GB" smtClean="0">
                <a:solidFill>
                  <a:srgbClr val="000000"/>
                </a:solidFill>
              </a:rPr>
              <a:pPr>
                <a:defRPr/>
              </a:pPr>
              <a:t>09/04/2013 12:01:11</a:t>
            </a:fld>
            <a:endParaRPr lang="en-GB" smtClean="0">
              <a:solidFill>
                <a:srgbClr val="000000"/>
              </a:solidFill>
            </a:endParaRPr>
          </a:p>
        </p:txBody>
      </p:sp>
      <p:sp>
        <p:nvSpPr>
          <p:cNvPr id="101382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C35832C-AFD8-43E5-85A8-B393FB4B8A51}" type="slidenum">
              <a:rPr lang="en-GB" smtClean="0">
                <a:solidFill>
                  <a:srgbClr val="000000"/>
                </a:solidFill>
              </a:rPr>
              <a:pPr>
                <a:defRPr/>
              </a:pPr>
              <a:t>25</a:t>
            </a:fld>
            <a:endParaRPr lang="en-GB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179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Arial" charset="0"/>
              <a:cs typeface="Arial" charset="0"/>
            </a:endParaRPr>
          </a:p>
        </p:txBody>
      </p:sp>
      <p:sp>
        <p:nvSpPr>
          <p:cNvPr id="101380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solidFill>
                  <a:srgbClr val="000000"/>
                </a:solidFill>
              </a:rPr>
              <a:t>20120321 Macedonia Morning 0.9</a:t>
            </a:r>
          </a:p>
        </p:txBody>
      </p:sp>
      <p:sp>
        <p:nvSpPr>
          <p:cNvPr id="101381" name="Date Placeholder 4"/>
          <p:cNvSpPr>
            <a:spLocks noGrp="1"/>
          </p:cNvSpPr>
          <p:nvPr>
            <p:ph type="dt" sz="quarter" idx="1"/>
          </p:nvPr>
        </p:nvSpPr>
        <p:spPr/>
        <p:txBody>
          <a:bodyPr/>
          <a:lstStyle/>
          <a:p>
            <a:pPr>
              <a:defRPr/>
            </a:pPr>
            <a:fld id="{96B26A0F-E0FF-42EF-9EE2-57C21E0C48AD}" type="datetime9">
              <a:rPr lang="en-GB" smtClean="0">
                <a:solidFill>
                  <a:srgbClr val="000000"/>
                </a:solidFill>
              </a:rPr>
              <a:pPr>
                <a:defRPr/>
              </a:pPr>
              <a:t>09/04/2013 12:01:12</a:t>
            </a:fld>
            <a:endParaRPr lang="en-GB" smtClean="0">
              <a:solidFill>
                <a:srgbClr val="000000"/>
              </a:solidFill>
            </a:endParaRPr>
          </a:p>
        </p:txBody>
      </p:sp>
      <p:sp>
        <p:nvSpPr>
          <p:cNvPr id="101382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92633DC-C872-4F3C-B4AE-7A1EA37940AD}" type="slidenum">
              <a:rPr lang="en-GB" smtClean="0">
                <a:solidFill>
                  <a:srgbClr val="000000"/>
                </a:solidFill>
              </a:rPr>
              <a:pPr>
                <a:defRPr/>
              </a:pPr>
              <a:t>26</a:t>
            </a:fld>
            <a:endParaRPr lang="en-GB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28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Arial" charset="0"/>
              <a:cs typeface="Arial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"/>
          </p:nvPr>
        </p:nvSpPr>
        <p:spPr/>
        <p:txBody>
          <a:bodyPr/>
          <a:lstStyle/>
          <a:p>
            <a:pPr>
              <a:defRPr/>
            </a:pPr>
            <a:fld id="{A80CBAAA-5BBF-4667-8987-996A11072F2A}" type="datetime9">
              <a:rPr lang="en-GB">
                <a:solidFill>
                  <a:srgbClr val="000000"/>
                </a:solidFill>
              </a:rPr>
              <a:pPr>
                <a:defRPr/>
              </a:pPr>
              <a:t>09/04/2013 12:01:12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solidFill>
                  <a:srgbClr val="000000"/>
                </a:solidFill>
              </a:rPr>
              <a:t>20120112-bcs 1.0</a:t>
            </a: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384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Arial" charset="0"/>
              <a:cs typeface="Arial" charset="0"/>
            </a:endParaRPr>
          </a:p>
        </p:txBody>
      </p:sp>
      <p:sp>
        <p:nvSpPr>
          <p:cNvPr id="135172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fi-FI">
                <a:solidFill>
                  <a:srgbClr val="000000"/>
                </a:solidFill>
              </a:rPr>
              <a:t>20120112-bcs 1.0</a:t>
            </a:r>
            <a:endParaRPr lang="en-GB">
              <a:solidFill>
                <a:srgbClr val="000000"/>
              </a:solidFill>
            </a:endParaRPr>
          </a:p>
        </p:txBody>
      </p:sp>
      <p:sp>
        <p:nvSpPr>
          <p:cNvPr id="135173" name="Date Placeholder 4"/>
          <p:cNvSpPr>
            <a:spLocks noGrp="1"/>
          </p:cNvSpPr>
          <p:nvPr>
            <p:ph type="dt" sz="quarter" idx="1"/>
          </p:nvPr>
        </p:nvSpPr>
        <p:spPr/>
        <p:txBody>
          <a:bodyPr/>
          <a:lstStyle/>
          <a:p>
            <a:pPr>
              <a:defRPr/>
            </a:pPr>
            <a:fld id="{FA26E65A-2C29-42F0-B6C2-166C4C4F047C}" type="datetime9">
              <a:rPr lang="en-GB" smtClean="0">
                <a:solidFill>
                  <a:srgbClr val="000000"/>
                </a:solidFill>
              </a:rPr>
              <a:pPr>
                <a:defRPr/>
              </a:pPr>
              <a:t>09/04/2013 12:01:12</a:t>
            </a:fld>
            <a:endParaRPr lang="en-GB" smtClean="0">
              <a:solidFill>
                <a:srgbClr val="000000"/>
              </a:solidFill>
            </a:endParaRPr>
          </a:p>
        </p:txBody>
      </p:sp>
      <p:sp>
        <p:nvSpPr>
          <p:cNvPr id="135174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72068CD-7D5F-4455-B377-59922089F53D}" type="slidenum">
              <a:rPr lang="en-GB" smtClean="0">
                <a:solidFill>
                  <a:srgbClr val="000000"/>
                </a:solidFill>
              </a:rPr>
              <a:pPr>
                <a:defRPr/>
              </a:pPr>
              <a:t>29</a:t>
            </a:fld>
            <a:endParaRPr lang="en-GB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486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Arial" charset="0"/>
              <a:cs typeface="Arial" charset="0"/>
            </a:endParaRPr>
          </a:p>
        </p:txBody>
      </p:sp>
      <p:sp>
        <p:nvSpPr>
          <p:cNvPr id="136196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31941F0-2C86-4D71-9691-A97DB265A475}" type="slidenum">
              <a:rPr lang="en-GB" smtClean="0">
                <a:solidFill>
                  <a:srgbClr val="000000"/>
                </a:solidFill>
              </a:rPr>
              <a:pPr>
                <a:defRPr/>
              </a:pPr>
              <a:t>30</a:t>
            </a:fld>
            <a:endParaRPr lang="en-GB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589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Arial" charset="0"/>
              <a:cs typeface="Arial" charset="0"/>
            </a:endParaRPr>
          </a:p>
        </p:txBody>
      </p:sp>
      <p:sp>
        <p:nvSpPr>
          <p:cNvPr id="137220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0232892-013C-4BBF-B634-4326D6A9930A}" type="slidenum">
              <a:rPr lang="en-GB" smtClean="0">
                <a:solidFill>
                  <a:srgbClr val="000000"/>
                </a:solidFill>
              </a:rPr>
              <a:pPr>
                <a:defRPr/>
              </a:pPr>
              <a:t>31</a:t>
            </a:fld>
            <a:endParaRPr lang="en-GB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691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Arial" charset="0"/>
              <a:cs typeface="Arial" charset="0"/>
            </a:endParaRPr>
          </a:p>
        </p:txBody>
      </p:sp>
      <p:sp>
        <p:nvSpPr>
          <p:cNvPr id="139268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4150B98-E5A2-4443-B260-2CC0E9D1B03F}" type="slidenum">
              <a:rPr lang="en-GB" smtClean="0">
                <a:solidFill>
                  <a:srgbClr val="000000"/>
                </a:solidFill>
              </a:rPr>
              <a:pPr>
                <a:defRPr/>
              </a:pPr>
              <a:t>33</a:t>
            </a:fld>
            <a:endParaRPr lang="en-GB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793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Arial" charset="0"/>
              <a:cs typeface="Arial" charset="0"/>
            </a:endParaRPr>
          </a:p>
        </p:txBody>
      </p:sp>
      <p:sp>
        <p:nvSpPr>
          <p:cNvPr id="140292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fi-FI">
                <a:solidFill>
                  <a:srgbClr val="000000"/>
                </a:solidFill>
              </a:rPr>
              <a:t>20120112-bcs 1.0</a:t>
            </a:r>
            <a:endParaRPr lang="en-GB">
              <a:solidFill>
                <a:srgbClr val="000000"/>
              </a:solidFill>
            </a:endParaRPr>
          </a:p>
        </p:txBody>
      </p:sp>
      <p:sp>
        <p:nvSpPr>
          <p:cNvPr id="140293" name="Date Placeholder 4"/>
          <p:cNvSpPr>
            <a:spLocks noGrp="1"/>
          </p:cNvSpPr>
          <p:nvPr>
            <p:ph type="dt" sz="quarter" idx="1"/>
          </p:nvPr>
        </p:nvSpPr>
        <p:spPr/>
        <p:txBody>
          <a:bodyPr/>
          <a:lstStyle/>
          <a:p>
            <a:pPr>
              <a:defRPr/>
            </a:pPr>
            <a:fld id="{D9A3B2D2-47DA-4AD3-BC93-C8A2631F3FEA}" type="datetime9">
              <a:rPr lang="en-GB" smtClean="0">
                <a:solidFill>
                  <a:srgbClr val="000000"/>
                </a:solidFill>
              </a:rPr>
              <a:pPr>
                <a:defRPr/>
              </a:pPr>
              <a:t>09/04/2013 12:01:12</a:t>
            </a:fld>
            <a:endParaRPr lang="en-GB" smtClean="0">
              <a:solidFill>
                <a:srgbClr val="000000"/>
              </a:solidFill>
            </a:endParaRPr>
          </a:p>
        </p:txBody>
      </p:sp>
      <p:sp>
        <p:nvSpPr>
          <p:cNvPr id="140294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7EDAE2A-F01C-40FA-9EB2-A3ABD5D385C8}" type="slidenum">
              <a:rPr lang="en-GB" smtClean="0">
                <a:solidFill>
                  <a:srgbClr val="000000"/>
                </a:solidFill>
              </a:rPr>
              <a:pPr>
                <a:defRPr/>
              </a:pPr>
              <a:t>34</a:t>
            </a:fld>
            <a:endParaRPr lang="en-GB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896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Arial" charset="0"/>
              <a:cs typeface="Arial" charset="0"/>
            </a:endParaRPr>
          </a:p>
        </p:txBody>
      </p:sp>
      <p:sp>
        <p:nvSpPr>
          <p:cNvPr id="96260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B1B71B1-A11F-48CA-B90E-831F353A0686}" type="slidenum">
              <a:rPr lang="en-GB" smtClean="0">
                <a:solidFill>
                  <a:srgbClr val="000000"/>
                </a:solidFill>
              </a:rPr>
              <a:pPr>
                <a:defRPr/>
              </a:pPr>
              <a:t>35</a:t>
            </a:fld>
            <a:endParaRPr lang="en-GB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998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Arial" charset="0"/>
              <a:cs typeface="Arial" charset="0"/>
            </a:endParaRPr>
          </a:p>
        </p:txBody>
      </p:sp>
      <p:sp>
        <p:nvSpPr>
          <p:cNvPr id="19460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FF1B4A6-DBD6-4F68-BAB5-3ECD79B7BD65}" type="slidenum">
              <a:rPr lang="en-GB" smtClean="0">
                <a:solidFill>
                  <a:srgbClr val="000000"/>
                </a:solidFill>
              </a:rPr>
              <a:pPr>
                <a:defRPr/>
              </a:pPr>
              <a:t>36</a:t>
            </a:fld>
            <a:endParaRPr lang="en-GB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3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Arial" charset="0"/>
              <a:cs typeface="Arial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"/>
          </p:nvPr>
        </p:nvSpPr>
        <p:spPr/>
        <p:txBody>
          <a:bodyPr/>
          <a:lstStyle/>
          <a:p>
            <a:pPr>
              <a:defRPr/>
            </a:pPr>
            <a:fld id="{75D6F40D-6ADA-4B00-9553-2E7345C37257}" type="datetime9">
              <a:rPr lang="en-GB"/>
              <a:pPr>
                <a:defRPr/>
              </a:pPr>
              <a:t>09/04/2013 12:01:10</a:t>
            </a:fld>
            <a:endParaRPr lang="en-GB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20120112-bcs 1.0</a:t>
            </a: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10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Arial" charset="0"/>
              <a:cs typeface="Arial" charset="0"/>
            </a:endParaRPr>
          </a:p>
        </p:txBody>
      </p:sp>
      <p:sp>
        <p:nvSpPr>
          <p:cNvPr id="15360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6A5FC8-31C4-4CF5-94DB-1CD7606CEE88}" type="slidenum">
              <a:rPr lang="en-GB" smtClean="0">
                <a:solidFill>
                  <a:srgbClr val="000000"/>
                </a:solidFill>
              </a:rPr>
              <a:pPr>
                <a:defRPr/>
              </a:pPr>
              <a:t>37</a:t>
            </a:fld>
            <a:endParaRPr lang="en-GB" smtClean="0">
              <a:solidFill>
                <a:srgbClr val="000000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quarter" idx="1"/>
          </p:nvPr>
        </p:nvSpPr>
        <p:spPr/>
        <p:txBody>
          <a:bodyPr/>
          <a:lstStyle/>
          <a:p>
            <a:pPr>
              <a:defRPr/>
            </a:pPr>
            <a:fld id="{4B68457A-8700-456E-A200-81F25793639E}" type="datetime9">
              <a:rPr lang="en-GB">
                <a:solidFill>
                  <a:srgbClr val="000000"/>
                </a:solidFill>
              </a:rPr>
              <a:pPr>
                <a:defRPr/>
              </a:pPr>
              <a:t>09/04/2013 12:01:12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solidFill>
                  <a:srgbClr val="000000"/>
                </a:solidFill>
              </a:rPr>
              <a:t>20120112-bcs 1.0</a:t>
            </a: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203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Arial" charset="0"/>
              <a:cs typeface="Arial" charset="0"/>
            </a:endParaRPr>
          </a:p>
        </p:txBody>
      </p:sp>
      <p:sp>
        <p:nvSpPr>
          <p:cNvPr id="190468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FEF1AA0-67D6-4E86-9725-DCCAE2E09DE7}" type="slidenum">
              <a:rPr lang="en-GB" smtClean="0">
                <a:solidFill>
                  <a:srgbClr val="000000"/>
                </a:solidFill>
              </a:rPr>
              <a:pPr>
                <a:defRPr/>
              </a:pPr>
              <a:t>38</a:t>
            </a:fld>
            <a:endParaRPr lang="en-GB" smtClean="0">
              <a:solidFill>
                <a:srgbClr val="000000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quarter" idx="1"/>
          </p:nvPr>
        </p:nvSpPr>
        <p:spPr/>
        <p:txBody>
          <a:bodyPr/>
          <a:lstStyle/>
          <a:p>
            <a:pPr>
              <a:defRPr/>
            </a:pPr>
            <a:fld id="{150A638F-6B01-4DDE-BE99-BB95E4FE7151}" type="datetime9">
              <a:rPr lang="en-GB"/>
              <a:pPr>
                <a:defRPr/>
              </a:pPr>
              <a:t>09/04/2013 12:01:12</a:t>
            </a:fld>
            <a:endParaRPr lang="en-GB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20120112-bcs 1.0</a:t>
            </a: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30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Arial" charset="0"/>
              <a:cs typeface="Arial" charset="0"/>
            </a:endParaRPr>
          </a:p>
        </p:txBody>
      </p:sp>
      <p:sp>
        <p:nvSpPr>
          <p:cNvPr id="101380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solidFill>
                  <a:srgbClr val="000000"/>
                </a:solidFill>
              </a:rPr>
              <a:t>20120321 Macedonia Morning 0.9</a:t>
            </a:r>
          </a:p>
        </p:txBody>
      </p:sp>
      <p:sp>
        <p:nvSpPr>
          <p:cNvPr id="101381" name="Date Placeholder 4"/>
          <p:cNvSpPr>
            <a:spLocks noGrp="1"/>
          </p:cNvSpPr>
          <p:nvPr>
            <p:ph type="dt" sz="quarter" idx="1"/>
          </p:nvPr>
        </p:nvSpPr>
        <p:spPr/>
        <p:txBody>
          <a:bodyPr/>
          <a:lstStyle/>
          <a:p>
            <a:pPr>
              <a:defRPr/>
            </a:pPr>
            <a:fld id="{96B26A0F-E0FF-42EF-9EE2-57C21E0C48AD}" type="datetime9">
              <a:rPr lang="en-GB" smtClean="0">
                <a:solidFill>
                  <a:srgbClr val="000000"/>
                </a:solidFill>
              </a:rPr>
              <a:pPr>
                <a:defRPr/>
              </a:pPr>
              <a:t>09/04/2013 12:01:12</a:t>
            </a:fld>
            <a:endParaRPr lang="en-GB" smtClean="0">
              <a:solidFill>
                <a:srgbClr val="000000"/>
              </a:solidFill>
            </a:endParaRPr>
          </a:p>
        </p:txBody>
      </p:sp>
      <p:sp>
        <p:nvSpPr>
          <p:cNvPr id="101382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058F318-CE71-4898-AB3C-17BD9F40021B}" type="slidenum">
              <a:rPr lang="en-GB" smtClean="0">
                <a:solidFill>
                  <a:srgbClr val="000000"/>
                </a:solidFill>
              </a:rPr>
              <a:pPr>
                <a:defRPr/>
              </a:pPr>
              <a:t>39</a:t>
            </a:fld>
            <a:endParaRPr lang="en-GB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408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Arial" charset="0"/>
              <a:cs typeface="Arial" charset="0"/>
            </a:endParaRPr>
          </a:p>
        </p:txBody>
      </p:sp>
      <p:sp>
        <p:nvSpPr>
          <p:cNvPr id="197636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EFC3E04-5E5A-4944-8422-0FA5F5FACFAD}" type="slidenum">
              <a:rPr lang="en-GB" smtClean="0">
                <a:solidFill>
                  <a:srgbClr val="000000"/>
                </a:solidFill>
              </a:rPr>
              <a:pPr>
                <a:defRPr/>
              </a:pPr>
              <a:t>40</a:t>
            </a:fld>
            <a:endParaRPr lang="en-GB" smtClean="0">
              <a:solidFill>
                <a:srgbClr val="000000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quarter" idx="1"/>
          </p:nvPr>
        </p:nvSpPr>
        <p:spPr/>
        <p:txBody>
          <a:bodyPr/>
          <a:lstStyle/>
          <a:p>
            <a:pPr>
              <a:defRPr/>
            </a:pPr>
            <a:fld id="{F4DA1366-D2A3-43FE-9B5B-E4DE590798B9}" type="datetime9">
              <a:rPr lang="en-GB"/>
              <a:pPr>
                <a:defRPr/>
              </a:pPr>
              <a:t>09/04/2013 12:01:12</a:t>
            </a:fld>
            <a:endParaRPr lang="en-GB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20120112-bcs 1.0</a:t>
            </a: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Text Box 2"/>
          <p:cNvSpPr txBox="1">
            <a:spLocks noChangeArrowheads="1"/>
          </p:cNvSpPr>
          <p:nvPr/>
        </p:nvSpPr>
        <p:spPr bwMode="auto">
          <a:xfrm>
            <a:off x="993775" y="754063"/>
            <a:ext cx="4805363" cy="371792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lIns="62408" tIns="31204" rIns="62408" bIns="31204" anchor="ctr"/>
          <a:lstStyle>
            <a:lvl1pPr eaLnBrk="0" hangingPunct="0">
              <a:defRPr sz="28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/>
            <a:endParaRPr lang="en-US" b="0">
              <a:solidFill>
                <a:srgbClr val="000000"/>
              </a:solidFill>
            </a:endParaRPr>
          </a:p>
        </p:txBody>
      </p:sp>
      <p:sp>
        <p:nvSpPr>
          <p:cNvPr id="175107" name="Rectangle 3"/>
          <p:cNvSpPr>
            <a:spLocks noGrp="1" noChangeArrowheads="1"/>
          </p:cNvSpPr>
          <p:nvPr>
            <p:ph type="body"/>
          </p:nvPr>
        </p:nvSpPr>
        <p:spPr>
          <a:xfrm>
            <a:off x="679450" y="4711700"/>
            <a:ext cx="5434013" cy="4462463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306388"/>
            <a:endParaRPr lang="en-US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613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Arial" charset="0"/>
              <a:cs typeface="Arial" charset="0"/>
            </a:endParaRPr>
          </a:p>
        </p:txBody>
      </p:sp>
      <p:sp>
        <p:nvSpPr>
          <p:cNvPr id="15872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859D847-21E5-4232-9F6B-F650BB14D73E}" type="slidenum">
              <a:rPr lang="en-GB" smtClean="0">
                <a:solidFill>
                  <a:srgbClr val="000000"/>
                </a:solidFill>
              </a:rPr>
              <a:pPr>
                <a:defRPr/>
              </a:pPr>
              <a:t>42</a:t>
            </a:fld>
            <a:endParaRPr lang="en-GB" smtClean="0">
              <a:solidFill>
                <a:srgbClr val="000000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quarter" idx="1"/>
          </p:nvPr>
        </p:nvSpPr>
        <p:spPr/>
        <p:txBody>
          <a:bodyPr/>
          <a:lstStyle/>
          <a:p>
            <a:pPr>
              <a:defRPr/>
            </a:pPr>
            <a:fld id="{DCBCF2F1-50D3-4FBD-8D23-7DF56B4057CD}" type="datetime9">
              <a:rPr lang="en-GB"/>
              <a:pPr>
                <a:defRPr/>
              </a:pPr>
              <a:t>09/04/2013 12:01:12</a:t>
            </a:fld>
            <a:endParaRPr lang="en-GB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20120321 Macedonia Morning 0.9</a:t>
            </a: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715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Arial" charset="0"/>
              <a:cs typeface="Arial" charset="0"/>
            </a:endParaRPr>
          </a:p>
        </p:txBody>
      </p:sp>
      <p:sp>
        <p:nvSpPr>
          <p:cNvPr id="157700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B93DDE3-7070-40E0-9E80-0CC0B78065C3}" type="slidenum">
              <a:rPr lang="en-GB" smtClean="0">
                <a:solidFill>
                  <a:srgbClr val="000000"/>
                </a:solidFill>
              </a:rPr>
              <a:pPr>
                <a:defRPr/>
              </a:pPr>
              <a:t>43</a:t>
            </a:fld>
            <a:endParaRPr lang="en-GB" smtClean="0">
              <a:solidFill>
                <a:srgbClr val="000000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quarter" idx="1"/>
          </p:nvPr>
        </p:nvSpPr>
        <p:spPr/>
        <p:txBody>
          <a:bodyPr/>
          <a:lstStyle/>
          <a:p>
            <a:pPr>
              <a:defRPr/>
            </a:pPr>
            <a:fld id="{F8AC8799-2045-4361-BD3E-DDE218500B85}" type="datetime9">
              <a:rPr lang="en-GB">
                <a:solidFill>
                  <a:srgbClr val="000000"/>
                </a:solidFill>
              </a:rPr>
              <a:pPr>
                <a:defRPr/>
              </a:pPr>
              <a:t>09/04/2013 12:01:15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solidFill>
                  <a:srgbClr val="000000"/>
                </a:solidFill>
              </a:rPr>
              <a:t>20120112-bcs 1.0</a:t>
            </a: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81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Arial" charset="0"/>
              <a:cs typeface="Arial" charset="0"/>
            </a:endParaRPr>
          </a:p>
        </p:txBody>
      </p:sp>
      <p:sp>
        <p:nvSpPr>
          <p:cNvPr id="67588" name="Date Placeholder 3"/>
          <p:cNvSpPr>
            <a:spLocks noGrp="1"/>
          </p:cNvSpPr>
          <p:nvPr>
            <p:ph type="dt" sz="quarter" idx="1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900" b="1">
                <a:solidFill>
                  <a:schemeClr val="tx1"/>
                </a:solidFill>
                <a:latin typeface="Times New Roman" pitchFamily="18" charset="0"/>
              </a:defRPr>
            </a:lvl1pPr>
            <a:lvl2pPr marL="507063" indent="-195024" eaLnBrk="0" hangingPunct="0">
              <a:defRPr sz="1900" b="1">
                <a:solidFill>
                  <a:schemeClr val="tx1"/>
                </a:solidFill>
                <a:latin typeface="Times New Roman" pitchFamily="18" charset="0"/>
              </a:defRPr>
            </a:lvl2pPr>
            <a:lvl3pPr marL="780098" indent="-156020" eaLnBrk="0" hangingPunct="0">
              <a:defRPr sz="1900" b="1">
                <a:solidFill>
                  <a:schemeClr val="tx1"/>
                </a:solidFill>
                <a:latin typeface="Times New Roman" pitchFamily="18" charset="0"/>
              </a:defRPr>
            </a:lvl3pPr>
            <a:lvl4pPr marL="1092137" indent="-156020" eaLnBrk="0" hangingPunct="0">
              <a:defRPr sz="1900" b="1">
                <a:solidFill>
                  <a:schemeClr val="tx1"/>
                </a:solidFill>
                <a:latin typeface="Times New Roman" pitchFamily="18" charset="0"/>
              </a:defRPr>
            </a:lvl4pPr>
            <a:lvl5pPr marL="1404176" indent="-156020" eaLnBrk="0" hangingPunct="0">
              <a:defRPr sz="1900" b="1">
                <a:solidFill>
                  <a:schemeClr val="tx1"/>
                </a:solidFill>
                <a:latin typeface="Times New Roman" pitchFamily="18" charset="0"/>
              </a:defRPr>
            </a:lvl5pPr>
            <a:lvl6pPr marL="1716215" indent="-156020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Times New Roman" pitchFamily="18" charset="0"/>
              </a:defRPr>
            </a:lvl6pPr>
            <a:lvl7pPr marL="2028254" indent="-156020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Times New Roman" pitchFamily="18" charset="0"/>
              </a:defRPr>
            </a:lvl7pPr>
            <a:lvl8pPr marL="2340293" indent="-156020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Times New Roman" pitchFamily="18" charset="0"/>
              </a:defRPr>
            </a:lvl8pPr>
            <a:lvl9pPr marL="2652332" indent="-156020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defRPr/>
            </a:pPr>
            <a:fld id="{1C3276C7-4B2A-456B-A9EC-85FDD0C45BFB}" type="datetime9">
              <a:rPr lang="en-GB" sz="800" b="0">
                <a:solidFill>
                  <a:srgbClr val="000000"/>
                </a:solidFill>
                <a:latin typeface="Arial Narrow" pitchFamily="34" charset="0"/>
              </a:rPr>
              <a:pPr eaLnBrk="1" hangingPunct="1">
                <a:defRPr/>
              </a:pPr>
              <a:t>09/04/2013 12:01:15</a:t>
            </a:fld>
            <a:endParaRPr lang="en-GB" sz="800" b="0">
              <a:solidFill>
                <a:srgbClr val="000000"/>
              </a:solidFill>
              <a:latin typeface="Arial Narrow" pitchFamily="34" charset="0"/>
            </a:endParaRPr>
          </a:p>
        </p:txBody>
      </p:sp>
      <p:sp>
        <p:nvSpPr>
          <p:cNvPr id="67589" name="Header Placeholder 4"/>
          <p:cNvSpPr>
            <a:spLocks noGrp="1"/>
          </p:cNvSpPr>
          <p:nvPr>
            <p:ph type="hdr" sz="quarter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900" b="1">
                <a:solidFill>
                  <a:schemeClr val="tx1"/>
                </a:solidFill>
                <a:latin typeface="Times New Roman" pitchFamily="18" charset="0"/>
              </a:defRPr>
            </a:lvl1pPr>
            <a:lvl2pPr marL="507063" indent="-195024" eaLnBrk="0" hangingPunct="0">
              <a:defRPr sz="1900" b="1">
                <a:solidFill>
                  <a:schemeClr val="tx1"/>
                </a:solidFill>
                <a:latin typeface="Times New Roman" pitchFamily="18" charset="0"/>
              </a:defRPr>
            </a:lvl2pPr>
            <a:lvl3pPr marL="780098" indent="-156020" eaLnBrk="0" hangingPunct="0">
              <a:defRPr sz="1900" b="1">
                <a:solidFill>
                  <a:schemeClr val="tx1"/>
                </a:solidFill>
                <a:latin typeface="Times New Roman" pitchFamily="18" charset="0"/>
              </a:defRPr>
            </a:lvl3pPr>
            <a:lvl4pPr marL="1092137" indent="-156020" eaLnBrk="0" hangingPunct="0">
              <a:defRPr sz="1900" b="1">
                <a:solidFill>
                  <a:schemeClr val="tx1"/>
                </a:solidFill>
                <a:latin typeface="Times New Roman" pitchFamily="18" charset="0"/>
              </a:defRPr>
            </a:lvl4pPr>
            <a:lvl5pPr marL="1404176" indent="-156020" eaLnBrk="0" hangingPunct="0">
              <a:defRPr sz="1900" b="1">
                <a:solidFill>
                  <a:schemeClr val="tx1"/>
                </a:solidFill>
                <a:latin typeface="Times New Roman" pitchFamily="18" charset="0"/>
              </a:defRPr>
            </a:lvl5pPr>
            <a:lvl6pPr marL="1716215" indent="-156020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Times New Roman" pitchFamily="18" charset="0"/>
              </a:defRPr>
            </a:lvl6pPr>
            <a:lvl7pPr marL="2028254" indent="-156020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Times New Roman" pitchFamily="18" charset="0"/>
              </a:defRPr>
            </a:lvl7pPr>
            <a:lvl8pPr marL="2340293" indent="-156020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Times New Roman" pitchFamily="18" charset="0"/>
              </a:defRPr>
            </a:lvl8pPr>
            <a:lvl9pPr marL="2652332" indent="-156020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defRPr/>
            </a:pPr>
            <a:r>
              <a:rPr lang="en-GB" sz="800" b="0">
                <a:solidFill>
                  <a:srgbClr val="000000"/>
                </a:solidFill>
                <a:latin typeface="Arial Narrow" pitchFamily="34" charset="0"/>
              </a:rPr>
              <a:t>20120312 Moldova 1A 0.9</a:t>
            </a: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920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Arial" charset="0"/>
              <a:cs typeface="Arial" charset="0"/>
            </a:endParaRPr>
          </a:p>
        </p:txBody>
      </p:sp>
      <p:sp>
        <p:nvSpPr>
          <p:cNvPr id="131076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65C865C-9207-49AB-B41B-AC3943EBFBA2}" type="slidenum">
              <a:rPr lang="en-GB" smtClean="0">
                <a:solidFill>
                  <a:srgbClr val="000000"/>
                </a:solidFill>
                <a:latin typeface="Arial" pitchFamily="34" charset="0"/>
              </a:rPr>
              <a:pPr>
                <a:defRPr/>
              </a:pPr>
              <a:t>45</a:t>
            </a:fld>
            <a:endParaRPr lang="en-GB" smtClean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quarter" idx="1"/>
          </p:nvPr>
        </p:nvSpPr>
        <p:spPr/>
        <p:txBody>
          <a:bodyPr/>
          <a:lstStyle/>
          <a:p>
            <a:pPr>
              <a:defRPr/>
            </a:pPr>
            <a:fld id="{78EF8C53-C2A6-412C-8761-CDD43A380EA2}" type="datetime8">
              <a:rPr lang="en-GB">
                <a:solidFill>
                  <a:prstClr val="black"/>
                </a:solidFill>
              </a:rPr>
              <a:pPr>
                <a:defRPr/>
              </a:pPr>
              <a:t>09/04/2013 12:01</a:t>
            </a:fld>
            <a:endParaRPr lang="en-GB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022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Arial" charset="0"/>
              <a:cs typeface="Arial" charset="0"/>
            </a:endParaRPr>
          </a:p>
        </p:txBody>
      </p:sp>
      <p:sp>
        <p:nvSpPr>
          <p:cNvPr id="195588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825ADD0-FCFA-43E4-B392-68F20B311A43}" type="slidenum">
              <a:rPr lang="en-GB" smtClean="0">
                <a:solidFill>
                  <a:srgbClr val="000000"/>
                </a:solidFill>
              </a:rPr>
              <a:pPr>
                <a:defRPr/>
              </a:pPr>
              <a:t>46</a:t>
            </a:fld>
            <a:endParaRPr lang="en-GB" smtClean="0">
              <a:solidFill>
                <a:srgbClr val="000000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quarter" idx="1"/>
          </p:nvPr>
        </p:nvSpPr>
        <p:spPr/>
        <p:txBody>
          <a:bodyPr/>
          <a:lstStyle/>
          <a:p>
            <a:pPr>
              <a:defRPr/>
            </a:pPr>
            <a:fld id="{E9B09E6B-D01C-4DC5-8D7D-2F49C23DFF22}" type="datetime8">
              <a:rPr lang="en-GB">
                <a:solidFill>
                  <a:prstClr val="black"/>
                </a:solidFill>
              </a:rPr>
              <a:pPr>
                <a:defRPr/>
              </a:pPr>
              <a:t>09/04/2013 12:03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solidFill>
                  <a:prstClr val="black"/>
                </a:solidFill>
              </a:rPr>
              <a:t>20120312 Moldova 1A 0.9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43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Arial" charset="0"/>
              <a:cs typeface="Arial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"/>
          </p:nvPr>
        </p:nvSpPr>
        <p:spPr/>
        <p:txBody>
          <a:bodyPr/>
          <a:lstStyle/>
          <a:p>
            <a:pPr>
              <a:defRPr/>
            </a:pPr>
            <a:fld id="{75D6F40D-6ADA-4B00-9553-2E7345C37257}" type="datetime9">
              <a:rPr lang="en-GB"/>
              <a:pPr>
                <a:defRPr/>
              </a:pPr>
              <a:t>09/04/2013 12:01:10</a:t>
            </a:fld>
            <a:endParaRPr lang="en-GB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20120112-bcs 1.0</a:t>
            </a: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125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Arial" charset="0"/>
              <a:cs typeface="Arial" charset="0"/>
            </a:endParaRPr>
          </a:p>
        </p:txBody>
      </p:sp>
      <p:sp>
        <p:nvSpPr>
          <p:cNvPr id="101380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solidFill>
                  <a:srgbClr val="000000"/>
                </a:solidFill>
              </a:rPr>
              <a:t>20120321 Macedonia Morning 0.9</a:t>
            </a:r>
          </a:p>
        </p:txBody>
      </p:sp>
      <p:sp>
        <p:nvSpPr>
          <p:cNvPr id="101381" name="Date Placeholder 4"/>
          <p:cNvSpPr>
            <a:spLocks noGrp="1"/>
          </p:cNvSpPr>
          <p:nvPr>
            <p:ph type="dt" sz="quarter" idx="1"/>
          </p:nvPr>
        </p:nvSpPr>
        <p:spPr/>
        <p:txBody>
          <a:bodyPr/>
          <a:lstStyle/>
          <a:p>
            <a:pPr>
              <a:defRPr/>
            </a:pPr>
            <a:fld id="{96B26A0F-E0FF-42EF-9EE2-57C21E0C48AD}" type="datetime9">
              <a:rPr lang="en-GB" smtClean="0">
                <a:solidFill>
                  <a:srgbClr val="000000"/>
                </a:solidFill>
              </a:rPr>
              <a:pPr>
                <a:defRPr/>
              </a:pPr>
              <a:t>09/04/2013 12:01:15</a:t>
            </a:fld>
            <a:endParaRPr lang="en-GB" smtClean="0">
              <a:solidFill>
                <a:srgbClr val="000000"/>
              </a:solidFill>
            </a:endParaRPr>
          </a:p>
        </p:txBody>
      </p:sp>
      <p:sp>
        <p:nvSpPr>
          <p:cNvPr id="101382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4DE9BDD-E9AC-441F-BAD4-0639AA5DEC07}" type="slidenum">
              <a:rPr lang="en-GB" smtClean="0">
                <a:solidFill>
                  <a:srgbClr val="000000"/>
                </a:solidFill>
              </a:rPr>
              <a:pPr>
                <a:defRPr/>
              </a:pPr>
              <a:t>47</a:t>
            </a:fld>
            <a:endParaRPr lang="en-GB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227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Arial" charset="0"/>
              <a:cs typeface="Arial" charset="0"/>
            </a:endParaRP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solidFill>
                  <a:srgbClr val="000000"/>
                </a:solidFill>
              </a:rPr>
              <a:t>20120312 Moldova 1A 0.9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quarter" idx="1"/>
          </p:nvPr>
        </p:nvSpPr>
        <p:spPr/>
        <p:txBody>
          <a:bodyPr/>
          <a:lstStyle/>
          <a:p>
            <a:pPr>
              <a:defRPr/>
            </a:pPr>
            <a:fld id="{4F5545FA-036B-4299-93D1-295D25D000C5}" type="datetime9">
              <a:rPr lang="en-GB" smtClean="0">
                <a:solidFill>
                  <a:srgbClr val="000000"/>
                </a:solidFill>
              </a:rPr>
              <a:pPr>
                <a:defRPr/>
              </a:pPr>
              <a:t>09/04/2013 12:01:15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AA1CE92-585A-4CE0-B424-6B0520356241}" type="slidenum">
              <a:rPr lang="en-GB" smtClean="0">
                <a:solidFill>
                  <a:srgbClr val="000000"/>
                </a:solidFill>
              </a:rPr>
              <a:pPr>
                <a:defRPr/>
              </a:pPr>
              <a:t>49</a:t>
            </a:fld>
            <a:endParaRPr lang="en-GB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6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76C5E4B-18E1-4C3A-AA95-CCF656777003}" type="slidenum">
              <a:rPr lang="en-GB" smtClean="0"/>
              <a:pPr>
                <a:defRPr/>
              </a:pPr>
              <a:t>52</a:t>
            </a:fld>
            <a:endParaRPr lang="en-GB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quarter" idx="1"/>
          </p:nvPr>
        </p:nvSpPr>
        <p:spPr/>
        <p:txBody>
          <a:bodyPr/>
          <a:lstStyle/>
          <a:p>
            <a:pPr>
              <a:defRPr/>
            </a:pPr>
            <a:fld id="{95046C5C-C470-4060-913C-018B03ED1C3C}" type="datetime9">
              <a:rPr lang="en-GB" smtClean="0"/>
              <a:pPr>
                <a:defRPr/>
              </a:pPr>
              <a:t>09/04/2013 12:01:15</a:t>
            </a:fld>
            <a:endParaRPr lang="en-GB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20120312 Moldova 1A 0.9</a:t>
            </a:r>
          </a:p>
        </p:txBody>
      </p:sp>
      <p:sp>
        <p:nvSpPr>
          <p:cNvPr id="183301" name="Slide Image Placeholder 9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3302" name="Notes Placeholder 10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20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6788A3F-64C1-4C7D-8E74-746E480437D9}" type="slidenum">
              <a:rPr lang="en-GB" smtClean="0"/>
              <a:pPr>
                <a:defRPr/>
              </a:pPr>
              <a:t>53</a:t>
            </a:fld>
            <a:endParaRPr lang="en-GB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quarter" idx="1"/>
          </p:nvPr>
        </p:nvSpPr>
        <p:spPr/>
        <p:txBody>
          <a:bodyPr/>
          <a:lstStyle/>
          <a:p>
            <a:pPr>
              <a:defRPr/>
            </a:pPr>
            <a:fld id="{B9A1312F-62D5-4A3C-B4C3-320ABA241769}" type="datetime9">
              <a:rPr lang="en-GB" smtClean="0"/>
              <a:pPr>
                <a:defRPr/>
              </a:pPr>
              <a:t>09/04/2013 12:01:15</a:t>
            </a:fld>
            <a:endParaRPr lang="en-GB"/>
          </a:p>
        </p:txBody>
      </p:sp>
      <p:sp>
        <p:nvSpPr>
          <p:cNvPr id="184324" name="Header Placeholder 5"/>
          <p:cNvSpPr>
            <a:spLocks noGrp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/>
            <a:r>
              <a:rPr lang="en-GB" sz="800" b="0" smtClean="0">
                <a:latin typeface="Arial" charset="0"/>
              </a:rPr>
              <a:t>2012 03 05 Bratislava Plenary 0.2</a:t>
            </a:r>
          </a:p>
        </p:txBody>
      </p:sp>
      <p:sp>
        <p:nvSpPr>
          <p:cNvPr id="184325" name="Footer Placeholder 9"/>
          <p:cNvSpPr>
            <a:spLocks noGrp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/>
            <a:endParaRPr lang="en-US" sz="800" smtClean="0"/>
          </a:p>
        </p:txBody>
      </p:sp>
      <p:sp>
        <p:nvSpPr>
          <p:cNvPr id="184326" name="Slide Image Placeholder 1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4327" name="Notes Placeholder 13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534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Arial" charset="0"/>
              <a:cs typeface="Arial" charset="0"/>
            </a:endParaRPr>
          </a:p>
        </p:txBody>
      </p:sp>
      <p:sp>
        <p:nvSpPr>
          <p:cNvPr id="156676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C036A83-0A8B-4430-B757-B6E8F127E668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54</a:t>
            </a:fld>
            <a:endParaRPr lang="en-GB" smtClean="0">
              <a:solidFill>
                <a:prstClr val="black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quarter" idx="1"/>
          </p:nvPr>
        </p:nvSpPr>
        <p:spPr/>
        <p:txBody>
          <a:bodyPr/>
          <a:lstStyle/>
          <a:p>
            <a:pPr>
              <a:defRPr/>
            </a:pPr>
            <a:fld id="{17B5F241-BF82-4A85-A2D3-3286B296146A}" type="datetime8">
              <a:rPr lang="en-GB">
                <a:solidFill>
                  <a:prstClr val="black"/>
                </a:solidFill>
              </a:rPr>
              <a:pPr>
                <a:defRPr/>
              </a:pPr>
              <a:t>09/04/2013 12:01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solidFill>
                  <a:prstClr val="black"/>
                </a:solidFill>
              </a:rPr>
              <a:t>20120312 Moldova 1A 0.9</a:t>
            </a: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637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Arial" charset="0"/>
              <a:cs typeface="Arial" charset="0"/>
            </a:endParaRPr>
          </a:p>
        </p:txBody>
      </p:sp>
      <p:sp>
        <p:nvSpPr>
          <p:cNvPr id="139268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75FA305-CD9B-46A4-A518-0C9586DF0355}" type="slidenum">
              <a:rPr lang="en-GB" smtClean="0">
                <a:solidFill>
                  <a:srgbClr val="000000"/>
                </a:solidFill>
                <a:latin typeface="Arial" pitchFamily="34" charset="0"/>
              </a:rPr>
              <a:pPr>
                <a:defRPr/>
              </a:pPr>
              <a:t>55</a:t>
            </a:fld>
            <a:endParaRPr lang="en-GB" smtClean="0">
              <a:solidFill>
                <a:srgbClr val="000000"/>
              </a:solidFill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739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Arial" charset="0"/>
              <a:cs typeface="Arial" charset="0"/>
            </a:endParaRPr>
          </a:p>
        </p:txBody>
      </p:sp>
      <p:sp>
        <p:nvSpPr>
          <p:cNvPr id="101380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solidFill>
                  <a:srgbClr val="000000"/>
                </a:solidFill>
              </a:rPr>
              <a:t>20120321 Macedonia Morning 0.9</a:t>
            </a:r>
          </a:p>
        </p:txBody>
      </p:sp>
      <p:sp>
        <p:nvSpPr>
          <p:cNvPr id="101381" name="Date Placeholder 4"/>
          <p:cNvSpPr>
            <a:spLocks noGrp="1"/>
          </p:cNvSpPr>
          <p:nvPr>
            <p:ph type="dt" sz="quarter" idx="1"/>
          </p:nvPr>
        </p:nvSpPr>
        <p:spPr/>
        <p:txBody>
          <a:bodyPr/>
          <a:lstStyle/>
          <a:p>
            <a:pPr>
              <a:defRPr/>
            </a:pPr>
            <a:fld id="{96B26A0F-E0FF-42EF-9EE2-57C21E0C48AD}" type="datetime9">
              <a:rPr lang="en-GB" smtClean="0">
                <a:solidFill>
                  <a:srgbClr val="000000"/>
                </a:solidFill>
              </a:rPr>
              <a:pPr>
                <a:defRPr/>
              </a:pPr>
              <a:t>09/04/2013 12:01:15</a:t>
            </a:fld>
            <a:endParaRPr lang="en-GB" smtClean="0">
              <a:solidFill>
                <a:srgbClr val="000000"/>
              </a:solidFill>
            </a:endParaRPr>
          </a:p>
        </p:txBody>
      </p:sp>
      <p:sp>
        <p:nvSpPr>
          <p:cNvPr id="101382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AE220B4-5A20-470C-A72F-0800F54C4E8B}" type="slidenum">
              <a:rPr lang="en-GB" smtClean="0">
                <a:solidFill>
                  <a:srgbClr val="000000"/>
                </a:solidFill>
              </a:rPr>
              <a:pPr>
                <a:defRPr/>
              </a:pPr>
              <a:t>56</a:t>
            </a:fld>
            <a:endParaRPr lang="en-GB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841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Arial" charset="0"/>
              <a:cs typeface="Arial" charset="0"/>
            </a:endParaRP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solidFill>
                  <a:srgbClr val="000000"/>
                </a:solidFill>
              </a:rPr>
              <a:t>20120112-bcs 1.0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quarter" idx="1"/>
          </p:nvPr>
        </p:nvSpPr>
        <p:spPr/>
        <p:txBody>
          <a:bodyPr/>
          <a:lstStyle/>
          <a:p>
            <a:pPr>
              <a:defRPr/>
            </a:pPr>
            <a:fld id="{44C119C3-516B-46A1-9641-FF98C9DAA0E4}" type="datetime9">
              <a:rPr lang="en-GB" smtClean="0">
                <a:solidFill>
                  <a:srgbClr val="000000"/>
                </a:solidFill>
              </a:rPr>
              <a:pPr>
                <a:defRPr/>
              </a:pPr>
              <a:t>09/04/2013 12:01:16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6316A17-425D-416B-8325-78D3DC0F2BBA}" type="slidenum">
              <a:rPr lang="en-GB" smtClean="0">
                <a:solidFill>
                  <a:srgbClr val="000000"/>
                </a:solidFill>
              </a:rPr>
              <a:pPr>
                <a:defRPr/>
              </a:pPr>
              <a:t>57</a:t>
            </a:fld>
            <a:endParaRPr lang="en-GB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54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Arial" charset="0"/>
              <a:cs typeface="Arial" charset="0"/>
            </a:endParaRPr>
          </a:p>
        </p:txBody>
      </p:sp>
      <p:sp>
        <p:nvSpPr>
          <p:cNvPr id="139268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FBD6FA8-7676-49AD-9870-7A9898D7C6DB}" type="slidenum">
              <a:rPr lang="en-GB" smtClean="0">
                <a:solidFill>
                  <a:srgbClr val="000000"/>
                </a:solidFill>
              </a:rPr>
              <a:pPr>
                <a:defRPr/>
              </a:pPr>
              <a:t>9</a:t>
            </a:fld>
            <a:endParaRPr lang="en-GB" smtClean="0">
              <a:solidFill>
                <a:srgbClr val="000000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quarter" idx="1"/>
          </p:nvPr>
        </p:nvSpPr>
        <p:spPr/>
        <p:txBody>
          <a:bodyPr/>
          <a:lstStyle/>
          <a:p>
            <a:pPr>
              <a:defRPr/>
            </a:pPr>
            <a:fld id="{984F3853-96E0-4B2D-BCEC-CA29662F55DA}" type="datetime9">
              <a:rPr lang="en-GB">
                <a:solidFill>
                  <a:srgbClr val="000000"/>
                </a:solidFill>
              </a:rPr>
              <a:pPr>
                <a:defRPr/>
              </a:pPr>
              <a:t>09/04/2013 12:01:10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solidFill>
                  <a:srgbClr val="000000"/>
                </a:solidFill>
              </a:rPr>
              <a:t>20120112-bcs 1.0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643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Arial" charset="0"/>
              <a:cs typeface="Arial" charset="0"/>
            </a:endParaRPr>
          </a:p>
        </p:txBody>
      </p:sp>
      <p:sp>
        <p:nvSpPr>
          <p:cNvPr id="140292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28ECFD0-FB96-49EC-8E72-3CD38D223B49}" type="slidenum">
              <a:rPr lang="en-GB" smtClean="0">
                <a:solidFill>
                  <a:srgbClr val="000000"/>
                </a:solidFill>
              </a:rPr>
              <a:pPr>
                <a:defRPr/>
              </a:pPr>
              <a:t>10</a:t>
            </a:fld>
            <a:endParaRPr lang="en-GB" smtClean="0">
              <a:solidFill>
                <a:srgbClr val="000000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quarter" idx="1"/>
          </p:nvPr>
        </p:nvSpPr>
        <p:spPr/>
        <p:txBody>
          <a:bodyPr/>
          <a:lstStyle/>
          <a:p>
            <a:pPr>
              <a:defRPr/>
            </a:pPr>
            <a:fld id="{210597D4-9AFD-429D-940B-8F25AF63B4E6}" type="datetime9">
              <a:rPr lang="en-GB">
                <a:solidFill>
                  <a:srgbClr val="000000"/>
                </a:solidFill>
              </a:rPr>
              <a:pPr>
                <a:defRPr/>
              </a:pPr>
              <a:t>09/04/2013 12:01:10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solidFill>
                  <a:srgbClr val="000000"/>
                </a:solidFill>
              </a:rPr>
              <a:t>20120112-bcs 1.0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74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Arial" charset="0"/>
              <a:cs typeface="Arial" charset="0"/>
            </a:endParaRPr>
          </a:p>
        </p:txBody>
      </p:sp>
      <p:sp>
        <p:nvSpPr>
          <p:cNvPr id="141316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051C778-1F6F-4D87-9EB7-45B3AADBBDFF}" type="slidenum">
              <a:rPr lang="en-GB" smtClean="0">
                <a:solidFill>
                  <a:srgbClr val="000000"/>
                </a:solidFill>
              </a:rPr>
              <a:pPr>
                <a:defRPr/>
              </a:pPr>
              <a:t>11</a:t>
            </a:fld>
            <a:endParaRPr lang="en-GB" smtClean="0">
              <a:solidFill>
                <a:srgbClr val="000000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quarter" idx="1"/>
          </p:nvPr>
        </p:nvSpPr>
        <p:spPr/>
        <p:txBody>
          <a:bodyPr/>
          <a:lstStyle/>
          <a:p>
            <a:pPr>
              <a:defRPr/>
            </a:pPr>
            <a:fld id="{C7D34210-B221-46B4-8E1C-21B00F931CDC}" type="datetime9">
              <a:rPr lang="en-GB">
                <a:solidFill>
                  <a:srgbClr val="000000"/>
                </a:solidFill>
              </a:rPr>
              <a:pPr>
                <a:defRPr/>
              </a:pPr>
              <a:t>09/04/2013 12:01:10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solidFill>
                  <a:srgbClr val="000000"/>
                </a:solidFill>
              </a:rPr>
              <a:t>20120112-bcs 1.0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848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Arial" charset="0"/>
              <a:cs typeface="Arial" charset="0"/>
            </a:endParaRPr>
          </a:p>
        </p:txBody>
      </p:sp>
      <p:sp>
        <p:nvSpPr>
          <p:cNvPr id="142340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D3177F3-3756-4515-81FF-5BCB2DAAD63B}" type="slidenum">
              <a:rPr lang="en-GB" smtClean="0">
                <a:solidFill>
                  <a:srgbClr val="000000"/>
                </a:solidFill>
              </a:rPr>
              <a:pPr>
                <a:defRPr/>
              </a:pPr>
              <a:t>12</a:t>
            </a:fld>
            <a:endParaRPr lang="en-GB" smtClean="0">
              <a:solidFill>
                <a:srgbClr val="000000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quarter" idx="1"/>
          </p:nvPr>
        </p:nvSpPr>
        <p:spPr/>
        <p:txBody>
          <a:bodyPr/>
          <a:lstStyle/>
          <a:p>
            <a:pPr>
              <a:defRPr/>
            </a:pPr>
            <a:fld id="{3592CDA8-F278-49E6-98D5-59D44732470D}" type="datetime9">
              <a:rPr lang="en-GB">
                <a:solidFill>
                  <a:srgbClr val="000000"/>
                </a:solidFill>
              </a:rPr>
              <a:pPr>
                <a:defRPr/>
              </a:pPr>
              <a:t>09/04/2013 12:01:11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solidFill>
                  <a:srgbClr val="000000"/>
                </a:solidFill>
              </a:rPr>
              <a:t>20120112-bcs 1.0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950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Arial" charset="0"/>
              <a:cs typeface="Arial" charset="0"/>
            </a:endParaRPr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900" b="1">
                <a:solidFill>
                  <a:schemeClr val="tx1"/>
                </a:solidFill>
                <a:latin typeface="Times New Roman" pitchFamily="18" charset="0"/>
              </a:defRPr>
            </a:lvl1pPr>
            <a:lvl2pPr marL="507063" indent="-195024" eaLnBrk="0" hangingPunct="0">
              <a:defRPr sz="1900" b="1">
                <a:solidFill>
                  <a:schemeClr val="tx1"/>
                </a:solidFill>
                <a:latin typeface="Times New Roman" pitchFamily="18" charset="0"/>
              </a:defRPr>
            </a:lvl2pPr>
            <a:lvl3pPr marL="780098" indent="-156020" eaLnBrk="0" hangingPunct="0">
              <a:defRPr sz="1900" b="1">
                <a:solidFill>
                  <a:schemeClr val="tx1"/>
                </a:solidFill>
                <a:latin typeface="Times New Roman" pitchFamily="18" charset="0"/>
              </a:defRPr>
            </a:lvl3pPr>
            <a:lvl4pPr marL="1092137" indent="-156020" eaLnBrk="0" hangingPunct="0">
              <a:defRPr sz="1900" b="1">
                <a:solidFill>
                  <a:schemeClr val="tx1"/>
                </a:solidFill>
                <a:latin typeface="Times New Roman" pitchFamily="18" charset="0"/>
              </a:defRPr>
            </a:lvl4pPr>
            <a:lvl5pPr marL="1404176" indent="-156020" eaLnBrk="0" hangingPunct="0">
              <a:defRPr sz="1900" b="1">
                <a:solidFill>
                  <a:schemeClr val="tx1"/>
                </a:solidFill>
                <a:latin typeface="Times New Roman" pitchFamily="18" charset="0"/>
              </a:defRPr>
            </a:lvl5pPr>
            <a:lvl6pPr marL="1716215" indent="-156020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Times New Roman" pitchFamily="18" charset="0"/>
              </a:defRPr>
            </a:lvl6pPr>
            <a:lvl7pPr marL="2028254" indent="-156020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Times New Roman" pitchFamily="18" charset="0"/>
              </a:defRPr>
            </a:lvl7pPr>
            <a:lvl8pPr marL="2340293" indent="-156020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Times New Roman" pitchFamily="18" charset="0"/>
              </a:defRPr>
            </a:lvl8pPr>
            <a:lvl9pPr marL="2652332" indent="-156020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defRPr/>
            </a:pPr>
            <a:fld id="{D6C5E41B-54E9-479E-9F9C-01B57522EDC7}" type="slidenum">
              <a:rPr lang="en-GB" sz="800" b="0">
                <a:solidFill>
                  <a:srgbClr val="000000"/>
                </a:solidFill>
                <a:latin typeface="Arial Narrow" pitchFamily="34" charset="0"/>
              </a:rPr>
              <a:pPr eaLnBrk="1" hangingPunct="1">
                <a:defRPr/>
              </a:pPr>
              <a:t>14</a:t>
            </a:fld>
            <a:endParaRPr lang="en-GB" sz="800" b="0">
              <a:solidFill>
                <a:srgbClr val="000000"/>
              </a:solidFill>
              <a:latin typeface="Arial Narrow" pitchFamily="34" charset="0"/>
            </a:endParaRPr>
          </a:p>
        </p:txBody>
      </p:sp>
      <p:sp>
        <p:nvSpPr>
          <p:cNvPr id="43013" name="Date Placeholder 4"/>
          <p:cNvSpPr>
            <a:spLocks noGrp="1"/>
          </p:cNvSpPr>
          <p:nvPr>
            <p:ph type="dt" sz="quarter" idx="1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900" b="1">
                <a:solidFill>
                  <a:schemeClr val="tx1"/>
                </a:solidFill>
                <a:latin typeface="Times New Roman" pitchFamily="18" charset="0"/>
              </a:defRPr>
            </a:lvl1pPr>
            <a:lvl2pPr marL="507063" indent="-195024" eaLnBrk="0" hangingPunct="0">
              <a:defRPr sz="1900" b="1">
                <a:solidFill>
                  <a:schemeClr val="tx1"/>
                </a:solidFill>
                <a:latin typeface="Times New Roman" pitchFamily="18" charset="0"/>
              </a:defRPr>
            </a:lvl2pPr>
            <a:lvl3pPr marL="780098" indent="-156020" eaLnBrk="0" hangingPunct="0">
              <a:defRPr sz="1900" b="1">
                <a:solidFill>
                  <a:schemeClr val="tx1"/>
                </a:solidFill>
                <a:latin typeface="Times New Roman" pitchFamily="18" charset="0"/>
              </a:defRPr>
            </a:lvl3pPr>
            <a:lvl4pPr marL="1092137" indent="-156020" eaLnBrk="0" hangingPunct="0">
              <a:defRPr sz="1900" b="1">
                <a:solidFill>
                  <a:schemeClr val="tx1"/>
                </a:solidFill>
                <a:latin typeface="Times New Roman" pitchFamily="18" charset="0"/>
              </a:defRPr>
            </a:lvl4pPr>
            <a:lvl5pPr marL="1404176" indent="-156020" eaLnBrk="0" hangingPunct="0">
              <a:defRPr sz="1900" b="1">
                <a:solidFill>
                  <a:schemeClr val="tx1"/>
                </a:solidFill>
                <a:latin typeface="Times New Roman" pitchFamily="18" charset="0"/>
              </a:defRPr>
            </a:lvl5pPr>
            <a:lvl6pPr marL="1716215" indent="-156020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Times New Roman" pitchFamily="18" charset="0"/>
              </a:defRPr>
            </a:lvl6pPr>
            <a:lvl7pPr marL="2028254" indent="-156020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Times New Roman" pitchFamily="18" charset="0"/>
              </a:defRPr>
            </a:lvl7pPr>
            <a:lvl8pPr marL="2340293" indent="-156020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Times New Roman" pitchFamily="18" charset="0"/>
              </a:defRPr>
            </a:lvl8pPr>
            <a:lvl9pPr marL="2652332" indent="-156020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defRPr/>
            </a:pPr>
            <a:fld id="{B6AAC845-7733-424E-B71E-1D6CF2457131}" type="datetime9">
              <a:rPr lang="en-GB" sz="800" b="0">
                <a:solidFill>
                  <a:srgbClr val="000000"/>
                </a:solidFill>
                <a:latin typeface="Arial Narrow" pitchFamily="34" charset="0"/>
              </a:rPr>
              <a:pPr eaLnBrk="1" hangingPunct="1">
                <a:defRPr/>
              </a:pPr>
              <a:t>09/04/2013 12:01:11</a:t>
            </a:fld>
            <a:endParaRPr lang="en-GB" sz="800" b="0">
              <a:solidFill>
                <a:srgbClr val="000000"/>
              </a:solidFill>
              <a:latin typeface="Arial Narrow" pitchFamily="34" charset="0"/>
            </a:endParaRPr>
          </a:p>
        </p:txBody>
      </p:sp>
      <p:sp>
        <p:nvSpPr>
          <p:cNvPr id="43014" name="Header Placeholder 5"/>
          <p:cNvSpPr>
            <a:spLocks noGrp="1"/>
          </p:cNvSpPr>
          <p:nvPr>
            <p:ph type="hdr" sz="quarter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900" b="1">
                <a:solidFill>
                  <a:schemeClr val="tx1"/>
                </a:solidFill>
                <a:latin typeface="Times New Roman" pitchFamily="18" charset="0"/>
              </a:defRPr>
            </a:lvl1pPr>
            <a:lvl2pPr marL="507063" indent="-195024" eaLnBrk="0" hangingPunct="0">
              <a:defRPr sz="1900" b="1">
                <a:solidFill>
                  <a:schemeClr val="tx1"/>
                </a:solidFill>
                <a:latin typeface="Times New Roman" pitchFamily="18" charset="0"/>
              </a:defRPr>
            </a:lvl2pPr>
            <a:lvl3pPr marL="780098" indent="-156020" eaLnBrk="0" hangingPunct="0">
              <a:defRPr sz="1900" b="1">
                <a:solidFill>
                  <a:schemeClr val="tx1"/>
                </a:solidFill>
                <a:latin typeface="Times New Roman" pitchFamily="18" charset="0"/>
              </a:defRPr>
            </a:lvl3pPr>
            <a:lvl4pPr marL="1092137" indent="-156020" eaLnBrk="0" hangingPunct="0">
              <a:defRPr sz="1900" b="1">
                <a:solidFill>
                  <a:schemeClr val="tx1"/>
                </a:solidFill>
                <a:latin typeface="Times New Roman" pitchFamily="18" charset="0"/>
              </a:defRPr>
            </a:lvl4pPr>
            <a:lvl5pPr marL="1404176" indent="-156020" eaLnBrk="0" hangingPunct="0">
              <a:defRPr sz="1900" b="1">
                <a:solidFill>
                  <a:schemeClr val="tx1"/>
                </a:solidFill>
                <a:latin typeface="Times New Roman" pitchFamily="18" charset="0"/>
              </a:defRPr>
            </a:lvl5pPr>
            <a:lvl6pPr marL="1716215" indent="-156020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Times New Roman" pitchFamily="18" charset="0"/>
              </a:defRPr>
            </a:lvl6pPr>
            <a:lvl7pPr marL="2028254" indent="-156020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Times New Roman" pitchFamily="18" charset="0"/>
              </a:defRPr>
            </a:lvl7pPr>
            <a:lvl8pPr marL="2340293" indent="-156020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Times New Roman" pitchFamily="18" charset="0"/>
              </a:defRPr>
            </a:lvl8pPr>
            <a:lvl9pPr marL="2652332" indent="-156020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defRPr/>
            </a:pPr>
            <a:r>
              <a:rPr lang="en-GB" sz="800" b="0">
                <a:solidFill>
                  <a:srgbClr val="000000"/>
                </a:solidFill>
                <a:latin typeface="Arial Narrow" pitchFamily="34" charset="0"/>
              </a:rPr>
              <a:t>20120112-bcs 1.0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7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8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9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0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4671602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41609373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91300" y="381000"/>
            <a:ext cx="1866900" cy="5334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0" y="381000"/>
            <a:ext cx="5448300" cy="5334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27224155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02A14238-96C9-4AB1-A483-CE356882DDE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9953586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D492228E-74CD-49B4-BDF3-CAE0ACCA6F8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29946086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Rectangle 92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92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72859A-80E7-4660-A0AB-9338417E655A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128158915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One Lin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381000"/>
            <a:ext cx="7469832" cy="527720"/>
          </a:xfrm>
        </p:spPr>
        <p:txBody>
          <a:bodyPr anchor="t"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Rectangle 92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92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2317FC-E3EC-47E1-8A36-2E3F47202941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397183992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1600" y="2564904"/>
            <a:ext cx="7467600" cy="1143000"/>
          </a:xfrm>
        </p:spPr>
        <p:txBody>
          <a:bodyPr/>
          <a:lstStyle>
            <a:lvl1pPr algn="ctr">
              <a:defRPr sz="3600"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Rectangle 92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92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388B54-555F-41C3-B756-D84807C33951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330989709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Rectangle 92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92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9336C5-C5A0-4505-9B17-10B546762BAC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161589486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1600" y="2564904"/>
            <a:ext cx="7467600" cy="1143000"/>
          </a:xfrm>
        </p:spPr>
        <p:txBody>
          <a:bodyPr/>
          <a:lstStyle>
            <a:lvl1pPr algn="ctr">
              <a:defRPr sz="3600"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Rectangle 92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92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49E9A0-DE29-4B35-910C-3ED893584831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306980521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One Lin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381000"/>
            <a:ext cx="7469832" cy="527720"/>
          </a:xfrm>
        </p:spPr>
        <p:txBody>
          <a:bodyPr anchor="t"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Rectangle 92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92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649968-E4D9-4B11-8F70-9EC9D81C8794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20986266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322720697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1600" y="2564904"/>
            <a:ext cx="7467600" cy="1143000"/>
          </a:xfrm>
        </p:spPr>
        <p:txBody>
          <a:bodyPr/>
          <a:lstStyle>
            <a:lvl1pPr algn="ctr">
              <a:defRPr sz="3600"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Rectangle 92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92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B80B00-75B4-4262-92F9-044804BC357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185899290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One Lin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381000"/>
            <a:ext cx="7469832" cy="527720"/>
          </a:xfrm>
        </p:spPr>
        <p:txBody>
          <a:bodyPr anchor="t"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Rectangle 92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92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982D28-4AF3-4739-8B85-26EE26ED9B4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205496231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92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Rectangle 92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54C5A4-BBAE-4C9B-AEA2-1F18B98CCDD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177044660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Rectangle 92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92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B57292-9683-44D6-A316-D52C3B63CB3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190553209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One Lin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381000"/>
            <a:ext cx="7469832" cy="527720"/>
          </a:xfrm>
        </p:spPr>
        <p:txBody>
          <a:bodyPr anchor="t"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Rectangle 92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92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C87520-1370-4A75-975D-9D4F55FC818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85213959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381000"/>
            <a:ext cx="7467600" cy="599728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971599" y="1196752"/>
            <a:ext cx="7777113" cy="475319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4" name="Rectangle 922"/>
          <p:cNvSpPr>
            <a:spLocks noGrp="1" noChangeArrowheads="1"/>
          </p:cNvSpPr>
          <p:nvPr>
            <p:ph type="dt" sz="half" idx="13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923"/>
          <p:cNvSpPr>
            <a:spLocks noGrp="1" noChangeArrowheads="1"/>
          </p:cNvSpPr>
          <p:nvPr>
            <p:ph type="sldNum" sz="quarter" idx="14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75ADF0-BEC7-438C-8B02-9A9D0D481E1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45263655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1600" y="2564904"/>
            <a:ext cx="7467600" cy="1143000"/>
          </a:xfrm>
        </p:spPr>
        <p:txBody>
          <a:bodyPr/>
          <a:lstStyle>
            <a:lvl1pPr algn="ctr">
              <a:defRPr sz="3600"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Rectangle 92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92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322180-B34F-4E98-B794-2B208C8F16C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41860008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92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Rectangle 92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5B011C-4D5C-46D0-B787-6FB9E515735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333006534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Rectangle 92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92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B873FC-3B49-41F1-9900-402F6364B806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382695963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Rectangle 92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92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B1A85F-05B8-40C0-AD29-D6485A6F407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2660852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379404380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One Lin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381000"/>
            <a:ext cx="7469832" cy="527720"/>
          </a:xfrm>
        </p:spPr>
        <p:txBody>
          <a:bodyPr anchor="t"/>
          <a:lstStyle>
            <a:lvl1pPr>
              <a:defRPr sz="28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Rectangle 92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>
                <a:cs typeface="Arial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923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 b="0">
                <a:cs typeface="Arial" pitchFamily="34" charset="0"/>
              </a:defRPr>
            </a:lvl1pPr>
          </a:lstStyle>
          <a:p>
            <a:pPr>
              <a:defRPr/>
            </a:pPr>
            <a:fld id="{9450038D-0DDE-45DE-9CD9-DE96DA6CBB03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288951185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One Lin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381000"/>
            <a:ext cx="7469832" cy="527720"/>
          </a:xfrm>
        </p:spPr>
        <p:txBody>
          <a:bodyPr anchor="t"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Rectangle 92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923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50F4459F-9093-43E5-8FDA-831DDAC7F5B0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216716620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One Lin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381000"/>
            <a:ext cx="7469832" cy="527720"/>
          </a:xfrm>
        </p:spPr>
        <p:txBody>
          <a:bodyPr anchor="t"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Rectangle 92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92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476EB0-B77A-4EB1-8EFE-A757F4C34C18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258482362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Rectangle 92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923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4D085F8F-1FBF-4D79-BE7B-90F7D42D5F11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178138326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One Lin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381000"/>
            <a:ext cx="7469832" cy="527720"/>
          </a:xfrm>
        </p:spPr>
        <p:txBody>
          <a:bodyPr anchor="t"/>
          <a:lstStyle>
            <a:lvl1pPr>
              <a:defRPr sz="28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Rectangle 92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>
                <a:cs typeface="Arial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923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 b="0">
                <a:cs typeface="Arial" pitchFamily="34" charset="0"/>
              </a:defRPr>
            </a:lvl1pPr>
          </a:lstStyle>
          <a:p>
            <a:pPr>
              <a:defRPr/>
            </a:pPr>
            <a:fld id="{51845F64-4971-424B-97D9-BDB13F8A78C8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154674839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One Lin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381000"/>
            <a:ext cx="7469832" cy="527720"/>
          </a:xfrm>
        </p:spPr>
        <p:txBody>
          <a:bodyPr anchor="t"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Rectangle 92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92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639A12-547F-4A85-ABAC-A87CF640EB30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83376889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Rectangle 92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92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01D50F-CA29-49A2-A173-345B72AE473B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353079248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Rectangle 92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923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43FDE537-EA68-48BA-84A5-E769F29CFD45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50794584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One Lin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381000"/>
            <a:ext cx="7469832" cy="527720"/>
          </a:xfrm>
        </p:spPr>
        <p:txBody>
          <a:bodyPr anchor="t"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Rectangle 92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92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AEA52A-75F4-43BE-8EDD-80B7AEBE0C89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280090852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One Lin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381000"/>
            <a:ext cx="7469832" cy="527720"/>
          </a:xfrm>
        </p:spPr>
        <p:txBody>
          <a:bodyPr anchor="t"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Rectangle 92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92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9B6A4A-EE9A-47E9-BE16-8B4ADF6AA93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22328177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90600" y="1828800"/>
            <a:ext cx="3657600" cy="388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00600" y="1828800"/>
            <a:ext cx="3657600" cy="388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411288327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One Lin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381000"/>
            <a:ext cx="7469832" cy="527720"/>
          </a:xfrm>
        </p:spPr>
        <p:txBody>
          <a:bodyPr anchor="t"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Rectangle 92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92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A9927D-8C34-467C-96A0-84178EC13EC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70632003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One Lin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381000"/>
            <a:ext cx="7469832" cy="527720"/>
          </a:xfrm>
        </p:spPr>
        <p:txBody>
          <a:bodyPr anchor="t"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Rectangle 92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92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BCDE00-CE6E-425C-92E7-B9AF1396026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284330964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One Lin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381000"/>
            <a:ext cx="7469832" cy="527720"/>
          </a:xfrm>
        </p:spPr>
        <p:txBody>
          <a:bodyPr anchor="t"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Rectangle 92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92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AE9C75-ED9B-487D-B198-D3998B316D5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203648043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One Lin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381000"/>
            <a:ext cx="7469832" cy="527720"/>
          </a:xfrm>
        </p:spPr>
        <p:txBody>
          <a:bodyPr anchor="t"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Rectangle 92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92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09084D-68CA-444D-BB78-1097B43C916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380712904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One Lin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381000"/>
            <a:ext cx="7469832" cy="527720"/>
          </a:xfrm>
        </p:spPr>
        <p:txBody>
          <a:bodyPr anchor="t"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Rectangle 92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92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6C6E03-10A5-4D6C-BA4B-D404CAE5492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161870546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One Lin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381000"/>
            <a:ext cx="7469832" cy="527720"/>
          </a:xfrm>
        </p:spPr>
        <p:txBody>
          <a:bodyPr anchor="t"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Rectangle 92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92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FE6A1A-0B50-4C21-970D-42D6723424B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205057449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One Lin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381000"/>
            <a:ext cx="7469832" cy="527720"/>
          </a:xfrm>
        </p:spPr>
        <p:txBody>
          <a:bodyPr anchor="t"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Rectangle 92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92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280DA1-7137-46DD-BD4F-AFB7F64370A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404870451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One Lin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381000"/>
            <a:ext cx="7469832" cy="527720"/>
          </a:xfrm>
        </p:spPr>
        <p:txBody>
          <a:bodyPr anchor="t"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Rectangle 92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92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CD29B2-DF9E-49C4-B5DF-FC249C96D5E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23147738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One Lin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381000"/>
            <a:ext cx="7469832" cy="527720"/>
          </a:xfrm>
        </p:spPr>
        <p:txBody>
          <a:bodyPr anchor="t"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Rectangle 92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92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50029E-15B4-492B-8D04-3E0D8EDD35C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402464286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One Lin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381000"/>
            <a:ext cx="7469832" cy="527720"/>
          </a:xfrm>
        </p:spPr>
        <p:txBody>
          <a:bodyPr anchor="t"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Rectangle 92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92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951BC0-E256-421C-A89E-1C39089EDCB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27051199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167203456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One Lin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381000"/>
            <a:ext cx="7469832" cy="527720"/>
          </a:xfrm>
        </p:spPr>
        <p:txBody>
          <a:bodyPr anchor="t"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Rectangle 92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92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0603C2-9978-48EC-BED1-2E1EF255594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78820560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One Lin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381000"/>
            <a:ext cx="7469832" cy="527720"/>
          </a:xfrm>
        </p:spPr>
        <p:txBody>
          <a:bodyPr anchor="t"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Rectangle 92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92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8BAE85-6BE3-4FB2-A44E-12A42CCF6A5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10371466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20658387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7052444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14638007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30466849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slideMasters/_rels/slideMaster1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slideMasters/_rels/slideMaster12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slideMasters/_rels/slideMaster13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slideMasters/_rels/slideMaster14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slideMasters/_rels/slideMaster15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.xml"/></Relationships>
</file>

<file path=ppt/slideMasters/_rels/slideMaster16.xml.rels><?xml version="1.0" encoding="UTF-8" standalone="yes"?>
<Relationships xmlns="http://schemas.openxmlformats.org/package/2006/relationships"><Relationship Id="rId1" Type="http://schemas.openxmlformats.org/officeDocument/2006/relationships/theme" Target="../theme/theme16.xml"/></Relationships>
</file>

<file path=ppt/slideMasters/_rels/slideMaster17.xml.rels><?xml version="1.0" encoding="UTF-8" standalone="yes"?>
<Relationships xmlns="http://schemas.openxmlformats.org/package/2006/relationships"><Relationship Id="rId1" Type="http://schemas.openxmlformats.org/officeDocument/2006/relationships/theme" Target="../theme/theme17.xml"/></Relationships>
</file>

<file path=ppt/slideMasters/_rels/slideMaster18.xml.rels><?xml version="1.0" encoding="UTF-8" standalone="yes"?>
<Relationships xmlns="http://schemas.openxmlformats.org/package/2006/relationships"><Relationship Id="rId1" Type="http://schemas.openxmlformats.org/officeDocument/2006/relationships/theme" Target="../theme/theme18.xml"/></Relationships>
</file>

<file path=ppt/slideMasters/_rels/slideMaster19.xml.rels><?xml version="1.0" encoding="UTF-8" standalone="yes"?>
<Relationships xmlns="http://schemas.openxmlformats.org/package/2006/relationships"><Relationship Id="rId1" Type="http://schemas.openxmlformats.org/officeDocument/2006/relationships/theme" Target="../theme/theme19.xml"/></Relationships>
</file>

<file path=ppt/slideMasters/_rels/slideMaster2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slideMasters/_rels/slideMaster20.xml.rels><?xml version="1.0" encoding="UTF-8" standalone="yes"?>
<Relationships xmlns="http://schemas.openxmlformats.org/package/2006/relationships"><Relationship Id="rId1" Type="http://schemas.openxmlformats.org/officeDocument/2006/relationships/theme" Target="../theme/theme20.xml"/></Relationships>
</file>

<file path=ppt/slideMasters/_rels/slideMaster2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1.xml"/></Relationships>
</file>

<file path=ppt/slideMasters/_rels/slideMaster22.xml.rels><?xml version="1.0" encoding="UTF-8" standalone="yes"?>
<Relationships xmlns="http://schemas.openxmlformats.org/package/2006/relationships"><Relationship Id="rId1" Type="http://schemas.openxmlformats.org/officeDocument/2006/relationships/theme" Target="../theme/theme22.xml"/></Relationships>
</file>

<file path=ppt/slideMasters/_rels/slideMaster23.xml.rels><?xml version="1.0" encoding="UTF-8" standalone="yes"?>
<Relationships xmlns="http://schemas.openxmlformats.org/package/2006/relationships"><Relationship Id="rId1" Type="http://schemas.openxmlformats.org/officeDocument/2006/relationships/theme" Target="../theme/theme23.xml"/></Relationships>
</file>

<file path=ppt/slideMasters/_rels/slideMaster24.xml.rels><?xml version="1.0" encoding="UTF-8" standalone="yes"?>
<Relationships xmlns="http://schemas.openxmlformats.org/package/2006/relationships"><Relationship Id="rId1" Type="http://schemas.openxmlformats.org/officeDocument/2006/relationships/theme" Target="../theme/theme24.xml"/></Relationships>
</file>

<file path=ppt/slideMasters/_rels/slideMaster25.xml.rels><?xml version="1.0" encoding="UTF-8" standalone="yes"?>
<Relationships xmlns="http://schemas.openxmlformats.org/package/2006/relationships"><Relationship Id="rId1" Type="http://schemas.openxmlformats.org/officeDocument/2006/relationships/theme" Target="../theme/theme25.xml"/></Relationships>
</file>

<file path=ppt/slideMasters/_rels/slideMaster26.xml.rels><?xml version="1.0" encoding="UTF-8" standalone="yes"?>
<Relationships xmlns="http://schemas.openxmlformats.org/package/2006/relationships"><Relationship Id="rId1" Type="http://schemas.openxmlformats.org/officeDocument/2006/relationships/theme" Target="../theme/theme26.xml"/></Relationships>
</file>

<file path=ppt/slideMasters/_rels/slideMaster27.xml.rels><?xml version="1.0" encoding="UTF-8" standalone="yes"?>
<Relationships xmlns="http://schemas.openxmlformats.org/package/2006/relationships"><Relationship Id="rId1" Type="http://schemas.openxmlformats.org/officeDocument/2006/relationships/theme" Target="../theme/theme27.xml"/></Relationships>
</file>

<file path=ppt/slideMasters/_rels/slideMaster28.xml.rels><?xml version="1.0" encoding="UTF-8" standalone="yes"?>
<Relationships xmlns="http://schemas.openxmlformats.org/package/2006/relationships"><Relationship Id="rId1" Type="http://schemas.openxmlformats.org/officeDocument/2006/relationships/theme" Target="../theme/theme28.xml"/></Relationships>
</file>

<file path=ppt/slideMasters/_rels/slideMaster29.xml.rels><?xml version="1.0" encoding="UTF-8" standalone="yes"?>
<Relationships xmlns="http://schemas.openxmlformats.org/package/2006/relationships"><Relationship Id="rId1" Type="http://schemas.openxmlformats.org/officeDocument/2006/relationships/theme" Target="../theme/theme29.xml"/></Relationships>
</file>

<file path=ppt/slideMasters/_rels/slideMaster3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slideMasters/_rels/slideMaster30.xml.rels><?xml version="1.0" encoding="UTF-8" standalone="yes"?>
<Relationships xmlns="http://schemas.openxmlformats.org/package/2006/relationships"><Relationship Id="rId1" Type="http://schemas.openxmlformats.org/officeDocument/2006/relationships/theme" Target="../theme/theme30.xml"/></Relationships>
</file>

<file path=ppt/slideMasters/_rels/slideMaster3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1.xml"/></Relationships>
</file>

<file path=ppt/slideMasters/_rels/slideMaster32.xml.rels><?xml version="1.0" encoding="UTF-8" standalone="yes"?>
<Relationships xmlns="http://schemas.openxmlformats.org/package/2006/relationships"><Relationship Id="rId1" Type="http://schemas.openxmlformats.org/officeDocument/2006/relationships/theme" Target="../theme/theme32.xml"/></Relationships>
</file>

<file path=ppt/slideMasters/_rels/slideMaster33.xml.rels><?xml version="1.0" encoding="UTF-8" standalone="yes"?>
<Relationships xmlns="http://schemas.openxmlformats.org/package/2006/relationships"><Relationship Id="rId1" Type="http://schemas.openxmlformats.org/officeDocument/2006/relationships/theme" Target="../theme/theme33.xml"/></Relationships>
</file>

<file path=ppt/slideMasters/_rels/slideMaster34.xml.rels><?xml version="1.0" encoding="UTF-8" standalone="yes"?>
<Relationships xmlns="http://schemas.openxmlformats.org/package/2006/relationships"><Relationship Id="rId1" Type="http://schemas.openxmlformats.org/officeDocument/2006/relationships/theme" Target="../theme/theme34.xml"/></Relationships>
</file>

<file path=ppt/slideMasters/_rels/slideMaster35.xml.rels><?xml version="1.0" encoding="UTF-8" standalone="yes"?>
<Relationships xmlns="http://schemas.openxmlformats.org/package/2006/relationships"><Relationship Id="rId1" Type="http://schemas.openxmlformats.org/officeDocument/2006/relationships/theme" Target="../theme/theme35.xml"/></Relationships>
</file>

<file path=ppt/slideMasters/_rels/slideMaster36.xml.rels><?xml version="1.0" encoding="UTF-8" standalone="yes"?>
<Relationships xmlns="http://schemas.openxmlformats.org/package/2006/relationships"><Relationship Id="rId1" Type="http://schemas.openxmlformats.org/officeDocument/2006/relationships/theme" Target="../theme/theme36.xml"/></Relationships>
</file>

<file path=ppt/slideMasters/_rels/slideMaster37.xml.rels><?xml version="1.0" encoding="UTF-8" standalone="yes"?>
<Relationships xmlns="http://schemas.openxmlformats.org/package/2006/relationships"><Relationship Id="rId1" Type="http://schemas.openxmlformats.org/officeDocument/2006/relationships/theme" Target="../theme/theme37.xml"/></Relationships>
</file>

<file path=ppt/slideMasters/_rels/slideMaster38.xml.rels><?xml version="1.0" encoding="UTF-8" standalone="yes"?>
<Relationships xmlns="http://schemas.openxmlformats.org/package/2006/relationships"><Relationship Id="rId1" Type="http://schemas.openxmlformats.org/officeDocument/2006/relationships/theme" Target="../theme/theme38.xml"/></Relationships>
</file>

<file path=ppt/slideMasters/_rels/slideMaster39.xml.rels><?xml version="1.0" encoding="UTF-8" standalone="yes"?>
<Relationships xmlns="http://schemas.openxmlformats.org/package/2006/relationships"><Relationship Id="rId1" Type="http://schemas.openxmlformats.org/officeDocument/2006/relationships/theme" Target="../theme/theme39.xml"/></Relationships>
</file>

<file path=ppt/slideMasters/_rels/slideMaster4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slideMasters/_rels/slideMaster40.xml.rels><?xml version="1.0" encoding="UTF-8" standalone="yes"?>
<Relationships xmlns="http://schemas.openxmlformats.org/package/2006/relationships"><Relationship Id="rId1" Type="http://schemas.openxmlformats.org/officeDocument/2006/relationships/theme" Target="../theme/theme40.xml"/></Relationships>
</file>

<file path=ppt/slideMasters/_rels/slideMaster41.xml.rels><?xml version="1.0" encoding="UTF-8" standalone="yes"?>
<Relationships xmlns="http://schemas.openxmlformats.org/package/2006/relationships"><Relationship Id="rId2" Type="http://schemas.openxmlformats.org/officeDocument/2006/relationships/theme" Target="../theme/theme41.xml"/><Relationship Id="rId1" Type="http://schemas.openxmlformats.org/officeDocument/2006/relationships/slideLayout" Target="../slideLayouts/slideLayout12.xml"/></Relationships>
</file>

<file path=ppt/slideMasters/_rels/slideMaster42.xml.rels><?xml version="1.0" encoding="UTF-8" standalone="yes"?>
<Relationships xmlns="http://schemas.openxmlformats.org/package/2006/relationships"><Relationship Id="rId2" Type="http://schemas.openxmlformats.org/officeDocument/2006/relationships/theme" Target="../theme/theme42.xml"/><Relationship Id="rId1" Type="http://schemas.openxmlformats.org/officeDocument/2006/relationships/slideLayout" Target="../slideLayouts/slideLayout13.xml"/></Relationships>
</file>

<file path=ppt/slideMasters/_rels/slideMaster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4" Type="http://schemas.openxmlformats.org/officeDocument/2006/relationships/theme" Target="../theme/theme43.xml"/></Relationships>
</file>

<file path=ppt/slideMasters/_rels/slideMaster4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4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/Relationships>
</file>

<file path=ppt/slideMasters/_rels/slideMaster45.xml.rels><?xml version="1.0" encoding="UTF-8" standalone="yes"?>
<Relationships xmlns="http://schemas.openxmlformats.org/package/2006/relationships"><Relationship Id="rId2" Type="http://schemas.openxmlformats.org/officeDocument/2006/relationships/theme" Target="../theme/theme45.xml"/><Relationship Id="rId1" Type="http://schemas.openxmlformats.org/officeDocument/2006/relationships/slideLayout" Target="../slideLayouts/slideLayout19.xml"/></Relationships>
</file>

<file path=ppt/slideMasters/_rels/slideMaster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4" Type="http://schemas.openxmlformats.org/officeDocument/2006/relationships/theme" Target="../theme/theme46.xml"/></Relationships>
</file>

<file path=ppt/slideMasters/_rels/slideMaster47.xml.rels><?xml version="1.0" encoding="UTF-8" standalone="yes"?>
<Relationships xmlns="http://schemas.openxmlformats.org/package/2006/relationships"><Relationship Id="rId2" Type="http://schemas.openxmlformats.org/officeDocument/2006/relationships/theme" Target="../theme/theme47.xml"/><Relationship Id="rId1" Type="http://schemas.openxmlformats.org/officeDocument/2006/relationships/slideLayout" Target="../slideLayouts/slideLayout23.xml"/></Relationships>
</file>

<file path=ppt/slideMasters/_rels/slideMaster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4" Type="http://schemas.openxmlformats.org/officeDocument/2006/relationships/theme" Target="../theme/theme48.xml"/></Relationships>
</file>

<file path=ppt/slideMasters/_rels/slideMaster49.xml.rels><?xml version="1.0" encoding="UTF-8" standalone="yes"?>
<Relationships xmlns="http://schemas.openxmlformats.org/package/2006/relationships"><Relationship Id="rId2" Type="http://schemas.openxmlformats.org/officeDocument/2006/relationships/theme" Target="../theme/theme49.xml"/><Relationship Id="rId1" Type="http://schemas.openxmlformats.org/officeDocument/2006/relationships/slideLayout" Target="../slideLayouts/slideLayout27.xml"/></Relationships>
</file>

<file path=ppt/slideMasters/_rels/slideMaster5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slideMasters/_rels/slideMaster50.xml.rels><?xml version="1.0" encoding="UTF-8" standalone="yes"?>
<Relationships xmlns="http://schemas.openxmlformats.org/package/2006/relationships"><Relationship Id="rId2" Type="http://schemas.openxmlformats.org/officeDocument/2006/relationships/theme" Target="../theme/theme50.xml"/><Relationship Id="rId1" Type="http://schemas.openxmlformats.org/officeDocument/2006/relationships/slideLayout" Target="../slideLayouts/slideLayout28.xml"/></Relationships>
</file>

<file path=ppt/slideMasters/_rels/slideMaster51.xml.rels><?xml version="1.0" encoding="UTF-8" standalone="yes"?>
<Relationships xmlns="http://schemas.openxmlformats.org/package/2006/relationships"><Relationship Id="rId2" Type="http://schemas.openxmlformats.org/officeDocument/2006/relationships/theme" Target="../theme/theme51.xml"/><Relationship Id="rId1" Type="http://schemas.openxmlformats.org/officeDocument/2006/relationships/slideLayout" Target="../slideLayouts/slideLayout29.xml"/></Relationships>
</file>

<file path=ppt/slideMasters/_rels/slideMaster52.xml.rels><?xml version="1.0" encoding="UTF-8" standalone="yes"?>
<Relationships xmlns="http://schemas.openxmlformats.org/package/2006/relationships"><Relationship Id="rId2" Type="http://schemas.openxmlformats.org/officeDocument/2006/relationships/theme" Target="../theme/theme52.xml"/><Relationship Id="rId1" Type="http://schemas.openxmlformats.org/officeDocument/2006/relationships/slideLayout" Target="../slideLayouts/slideLayout30.xml"/></Relationships>
</file>

<file path=ppt/slideMasters/_rels/slideMaster53.xml.rels><?xml version="1.0" encoding="UTF-8" standalone="yes"?>
<Relationships xmlns="http://schemas.openxmlformats.org/package/2006/relationships"><Relationship Id="rId2" Type="http://schemas.openxmlformats.org/officeDocument/2006/relationships/theme" Target="../theme/theme53.xml"/><Relationship Id="rId1" Type="http://schemas.openxmlformats.org/officeDocument/2006/relationships/slideLayout" Target="../slideLayouts/slideLayout31.xml"/></Relationships>
</file>

<file path=ppt/slideMasters/_rels/slideMaster54.xml.rels><?xml version="1.0" encoding="UTF-8" standalone="yes"?>
<Relationships xmlns="http://schemas.openxmlformats.org/package/2006/relationships"><Relationship Id="rId2" Type="http://schemas.openxmlformats.org/officeDocument/2006/relationships/theme" Target="../theme/theme54.xml"/><Relationship Id="rId1" Type="http://schemas.openxmlformats.org/officeDocument/2006/relationships/slideLayout" Target="../slideLayouts/slideLayout32.xml"/></Relationships>
</file>

<file path=ppt/slideMasters/_rels/slideMaster55.xml.rels><?xml version="1.0" encoding="UTF-8" standalone="yes"?>
<Relationships xmlns="http://schemas.openxmlformats.org/package/2006/relationships"><Relationship Id="rId2" Type="http://schemas.openxmlformats.org/officeDocument/2006/relationships/theme" Target="../theme/theme55.xml"/><Relationship Id="rId1" Type="http://schemas.openxmlformats.org/officeDocument/2006/relationships/slideLayout" Target="../slideLayouts/slideLayout33.xml"/></Relationships>
</file>

<file path=ppt/slideMasters/_rels/slideMaster56.xml.rels><?xml version="1.0" encoding="UTF-8" standalone="yes"?>
<Relationships xmlns="http://schemas.openxmlformats.org/package/2006/relationships"><Relationship Id="rId2" Type="http://schemas.openxmlformats.org/officeDocument/2006/relationships/theme" Target="../theme/theme56.xml"/><Relationship Id="rId1" Type="http://schemas.openxmlformats.org/officeDocument/2006/relationships/slideLayout" Target="../slideLayouts/slideLayout34.xml"/></Relationships>
</file>

<file path=ppt/slideMasters/_rels/slideMaster57.xml.rels><?xml version="1.0" encoding="UTF-8" standalone="yes"?>
<Relationships xmlns="http://schemas.openxmlformats.org/package/2006/relationships"><Relationship Id="rId2" Type="http://schemas.openxmlformats.org/officeDocument/2006/relationships/theme" Target="../theme/theme57.xml"/><Relationship Id="rId1" Type="http://schemas.openxmlformats.org/officeDocument/2006/relationships/slideLayout" Target="../slideLayouts/slideLayout35.xml"/></Relationships>
</file>

<file path=ppt/slideMasters/_rels/slideMaster58.xml.rels><?xml version="1.0" encoding="UTF-8" standalone="yes"?>
<Relationships xmlns="http://schemas.openxmlformats.org/package/2006/relationships"><Relationship Id="rId2" Type="http://schemas.openxmlformats.org/officeDocument/2006/relationships/theme" Target="../theme/theme58.xml"/><Relationship Id="rId1" Type="http://schemas.openxmlformats.org/officeDocument/2006/relationships/slideLayout" Target="../slideLayouts/slideLayout36.xml"/></Relationships>
</file>

<file path=ppt/slideMasters/_rels/slideMaster59.xml.rels><?xml version="1.0" encoding="UTF-8" standalone="yes"?>
<Relationships xmlns="http://schemas.openxmlformats.org/package/2006/relationships"><Relationship Id="rId3" Type="http://schemas.openxmlformats.org/officeDocument/2006/relationships/theme" Target="../theme/theme59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/Relationships>
</file>

<file path=ppt/slideMasters/_rels/slideMaster6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slideMasters/_rels/slideMaster60.xml.rels><?xml version="1.0" encoding="UTF-8" standalone="yes"?>
<Relationships xmlns="http://schemas.openxmlformats.org/package/2006/relationships"><Relationship Id="rId2" Type="http://schemas.openxmlformats.org/officeDocument/2006/relationships/theme" Target="../theme/theme60.xml"/><Relationship Id="rId1" Type="http://schemas.openxmlformats.org/officeDocument/2006/relationships/slideLayout" Target="../slideLayouts/slideLayout39.xml"/></Relationships>
</file>

<file path=ppt/slideMasters/_rels/slideMaster61.xml.rels><?xml version="1.0" encoding="UTF-8" standalone="yes"?>
<Relationships xmlns="http://schemas.openxmlformats.org/package/2006/relationships"><Relationship Id="rId2" Type="http://schemas.openxmlformats.org/officeDocument/2006/relationships/theme" Target="../theme/theme61.xml"/><Relationship Id="rId1" Type="http://schemas.openxmlformats.org/officeDocument/2006/relationships/slideLayout" Target="../slideLayouts/slideLayout40.xml"/></Relationships>
</file>

<file path=ppt/slideMasters/_rels/slideMaster62.xml.rels><?xml version="1.0" encoding="UTF-8" standalone="yes"?>
<Relationships xmlns="http://schemas.openxmlformats.org/package/2006/relationships"><Relationship Id="rId2" Type="http://schemas.openxmlformats.org/officeDocument/2006/relationships/theme" Target="../theme/theme62.xml"/><Relationship Id="rId1" Type="http://schemas.openxmlformats.org/officeDocument/2006/relationships/slideLayout" Target="../slideLayouts/slideLayout41.xml"/></Relationships>
</file>

<file path=ppt/slideMasters/_rels/slideMaster63.xml.rels><?xml version="1.0" encoding="UTF-8" standalone="yes"?>
<Relationships xmlns="http://schemas.openxmlformats.org/package/2006/relationships"><Relationship Id="rId2" Type="http://schemas.openxmlformats.org/officeDocument/2006/relationships/theme" Target="../theme/theme63.xml"/><Relationship Id="rId1" Type="http://schemas.openxmlformats.org/officeDocument/2006/relationships/slideLayout" Target="../slideLayouts/slideLayout42.xml"/></Relationships>
</file>

<file path=ppt/slideMasters/_rels/slideMaster64.xml.rels><?xml version="1.0" encoding="UTF-8" standalone="yes"?>
<Relationships xmlns="http://schemas.openxmlformats.org/package/2006/relationships"><Relationship Id="rId2" Type="http://schemas.openxmlformats.org/officeDocument/2006/relationships/theme" Target="../theme/theme64.xml"/><Relationship Id="rId1" Type="http://schemas.openxmlformats.org/officeDocument/2006/relationships/slideLayout" Target="../slideLayouts/slideLayout43.xml"/></Relationships>
</file>

<file path=ppt/slideMasters/_rels/slideMaster65.xml.rels><?xml version="1.0" encoding="UTF-8" standalone="yes"?>
<Relationships xmlns="http://schemas.openxmlformats.org/package/2006/relationships"><Relationship Id="rId2" Type="http://schemas.openxmlformats.org/officeDocument/2006/relationships/theme" Target="../theme/theme65.xml"/><Relationship Id="rId1" Type="http://schemas.openxmlformats.org/officeDocument/2006/relationships/slideLayout" Target="../slideLayouts/slideLayout44.xml"/></Relationships>
</file>

<file path=ppt/slideMasters/_rels/slideMaster66.xml.rels><?xml version="1.0" encoding="UTF-8" standalone="yes"?>
<Relationships xmlns="http://schemas.openxmlformats.org/package/2006/relationships"><Relationship Id="rId2" Type="http://schemas.openxmlformats.org/officeDocument/2006/relationships/theme" Target="../theme/theme66.xml"/><Relationship Id="rId1" Type="http://schemas.openxmlformats.org/officeDocument/2006/relationships/slideLayout" Target="../slideLayouts/slideLayout45.xml"/></Relationships>
</file>

<file path=ppt/slideMasters/_rels/slideMaster67.xml.rels><?xml version="1.0" encoding="UTF-8" standalone="yes"?>
<Relationships xmlns="http://schemas.openxmlformats.org/package/2006/relationships"><Relationship Id="rId2" Type="http://schemas.openxmlformats.org/officeDocument/2006/relationships/theme" Target="../theme/theme67.xml"/><Relationship Id="rId1" Type="http://schemas.openxmlformats.org/officeDocument/2006/relationships/slideLayout" Target="../slideLayouts/slideLayout46.xml"/></Relationships>
</file>

<file path=ppt/slideMasters/_rels/slideMaster68.xml.rels><?xml version="1.0" encoding="UTF-8" standalone="yes"?>
<Relationships xmlns="http://schemas.openxmlformats.org/package/2006/relationships"><Relationship Id="rId2" Type="http://schemas.openxmlformats.org/officeDocument/2006/relationships/theme" Target="../theme/theme68.xml"/><Relationship Id="rId1" Type="http://schemas.openxmlformats.org/officeDocument/2006/relationships/slideLayout" Target="../slideLayouts/slideLayout47.xml"/></Relationships>
</file>

<file path=ppt/slideMasters/_rels/slideMaster69.xml.rels><?xml version="1.0" encoding="UTF-8" standalone="yes"?>
<Relationships xmlns="http://schemas.openxmlformats.org/package/2006/relationships"><Relationship Id="rId2" Type="http://schemas.openxmlformats.org/officeDocument/2006/relationships/theme" Target="../theme/theme69.xml"/><Relationship Id="rId1" Type="http://schemas.openxmlformats.org/officeDocument/2006/relationships/slideLayout" Target="../slideLayouts/slideLayout48.xml"/></Relationships>
</file>

<file path=ppt/slideMasters/_rels/slideMaster7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slideMasters/_rels/slideMaster70.xml.rels><?xml version="1.0" encoding="UTF-8" standalone="yes"?>
<Relationships xmlns="http://schemas.openxmlformats.org/package/2006/relationships"><Relationship Id="rId2" Type="http://schemas.openxmlformats.org/officeDocument/2006/relationships/theme" Target="../theme/theme70.xml"/><Relationship Id="rId1" Type="http://schemas.openxmlformats.org/officeDocument/2006/relationships/slideLayout" Target="../slideLayouts/slideLayout49.xml"/></Relationships>
</file>

<file path=ppt/slideMasters/_rels/slideMaster71.xml.rels><?xml version="1.0" encoding="UTF-8" standalone="yes"?>
<Relationships xmlns="http://schemas.openxmlformats.org/package/2006/relationships"><Relationship Id="rId2" Type="http://schemas.openxmlformats.org/officeDocument/2006/relationships/theme" Target="../theme/theme71.xml"/><Relationship Id="rId1" Type="http://schemas.openxmlformats.org/officeDocument/2006/relationships/slideLayout" Target="../slideLayouts/slideLayout50.xml"/></Relationships>
</file>

<file path=ppt/slideMasters/_rels/slideMaster72.xml.rels><?xml version="1.0" encoding="UTF-8" standalone="yes"?>
<Relationships xmlns="http://schemas.openxmlformats.org/package/2006/relationships"><Relationship Id="rId2" Type="http://schemas.openxmlformats.org/officeDocument/2006/relationships/theme" Target="../theme/theme72.xml"/><Relationship Id="rId1" Type="http://schemas.openxmlformats.org/officeDocument/2006/relationships/slideLayout" Target="../slideLayouts/slideLayout51.xml"/></Relationships>
</file>

<file path=ppt/slideMasters/_rels/slideMaster8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917" descr="powerpoint_line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678" t="-713" r="143"/>
          <a:stretch>
            <a:fillRect/>
          </a:stretch>
        </p:blipFill>
        <p:spPr bwMode="auto">
          <a:xfrm>
            <a:off x="0" y="2151063"/>
            <a:ext cx="9144000" cy="3916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905"/>
          <p:cNvSpPr>
            <a:spLocks noGrp="1" noChangeArrowheads="1"/>
          </p:cNvSpPr>
          <p:nvPr>
            <p:ph type="title"/>
          </p:nvPr>
        </p:nvSpPr>
        <p:spPr bwMode="auto">
          <a:xfrm>
            <a:off x="990600" y="381000"/>
            <a:ext cx="7467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1028" name="Rectangle 906"/>
          <p:cNvSpPr>
            <a:spLocks noGrp="1" noChangeArrowheads="1"/>
          </p:cNvSpPr>
          <p:nvPr>
            <p:ph type="body" idx="1"/>
          </p:nvPr>
        </p:nvSpPr>
        <p:spPr bwMode="auto">
          <a:xfrm>
            <a:off x="990600" y="1828800"/>
            <a:ext cx="7467600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sp>
        <p:nvSpPr>
          <p:cNvPr id="1029" name="Rectangle 921"/>
          <p:cNvSpPr>
            <a:spLocks noChangeArrowheads="1"/>
          </p:cNvSpPr>
          <p:nvPr/>
        </p:nvSpPr>
        <p:spPr bwMode="auto">
          <a:xfrm>
            <a:off x="0" y="0"/>
            <a:ext cx="431800" cy="6858000"/>
          </a:xfrm>
          <a:prstGeom prst="rect">
            <a:avLst/>
          </a:prstGeom>
          <a:solidFill>
            <a:srgbClr val="006EB3"/>
          </a:solidFill>
          <a:ln w="9525">
            <a:solidFill>
              <a:srgbClr val="0077C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b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317" r:id="rId1"/>
    <p:sldLayoutId id="2147485318" r:id="rId2"/>
    <p:sldLayoutId id="2147485319" r:id="rId3"/>
    <p:sldLayoutId id="2147485320" r:id="rId4"/>
    <p:sldLayoutId id="2147485321" r:id="rId5"/>
    <p:sldLayoutId id="2147485322" r:id="rId6"/>
    <p:sldLayoutId id="2147485323" r:id="rId7"/>
    <p:sldLayoutId id="2147485324" r:id="rId8"/>
    <p:sldLayoutId id="2147485325" r:id="rId9"/>
    <p:sldLayoutId id="2147485326" r:id="rId10"/>
    <p:sldLayoutId id="2147485327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6EB3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6EB3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6EB3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6EB3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6EB3"/>
          </a:solidFill>
          <a:latin typeface="Arial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6EB3"/>
          </a:solidFill>
          <a:latin typeface="Arial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6EB3"/>
          </a:solidFill>
          <a:latin typeface="Arial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6EB3"/>
          </a:solidFill>
          <a:latin typeface="Arial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6EB3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006EB3"/>
        </a:buClr>
        <a:buFont typeface="Wingdings" pitchFamily="2" charset="2"/>
        <a:buChar char="l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006EB3"/>
        </a:buClr>
        <a:buFont typeface="Arial Unicode MS" pitchFamily="34" charset="-128"/>
        <a:buChar char="‒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006EB3"/>
        </a:buClr>
        <a:buFont typeface="Arial Unicode MS" pitchFamily="34" charset="-128"/>
        <a:buChar char="‒"/>
        <a:defRPr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006EB3"/>
        </a:buClr>
        <a:buFont typeface="Arial Unicode MS" pitchFamily="34" charset="-128"/>
        <a:buChar char="‒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006EB3"/>
        </a:buClr>
        <a:buFont typeface="Arial Unicode MS" pitchFamily="34" charset="-128"/>
        <a:buChar char="‒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rgbClr val="006EB3"/>
        </a:buClr>
        <a:buFont typeface="Arial Unicode MS" pitchFamily="34" charset="-128"/>
        <a:buChar char="‒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rgbClr val="006EB3"/>
        </a:buClr>
        <a:buFont typeface="Arial Unicode MS" pitchFamily="34" charset="-128"/>
        <a:buChar char="‒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rgbClr val="006EB3"/>
        </a:buClr>
        <a:buFont typeface="Arial Unicode MS" pitchFamily="34" charset="-128"/>
        <a:buChar char="‒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rgbClr val="006EB3"/>
        </a:buClr>
        <a:buFont typeface="Arial Unicode MS" pitchFamily="34" charset="-128"/>
        <a:buChar char="‒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11188" y="260350"/>
            <a:ext cx="8424862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87450" y="1125538"/>
            <a:ext cx="7270750" cy="4589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sp>
        <p:nvSpPr>
          <p:cNvPr id="10244" name="Rectangle 4"/>
          <p:cNvSpPr>
            <a:spLocks noChangeArrowheads="1"/>
          </p:cNvSpPr>
          <p:nvPr/>
        </p:nvSpPr>
        <p:spPr bwMode="auto">
          <a:xfrm>
            <a:off x="0" y="0"/>
            <a:ext cx="431800" cy="6858000"/>
          </a:xfrm>
          <a:prstGeom prst="rect">
            <a:avLst/>
          </a:prstGeom>
          <a:solidFill>
            <a:srgbClr val="006EB3"/>
          </a:solidFill>
          <a:ln w="9525">
            <a:solidFill>
              <a:srgbClr val="0077C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1800" b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245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rgbClr val="000000"/>
                </a:solidFill>
                <a:latin typeface="Arial Narrow" pitchFamily="34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4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04025" y="6237288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rgbClr val="000000"/>
                </a:solidFill>
                <a:latin typeface="Arial Narrow" pitchFamily="34" charset="0"/>
                <a:cs typeface="+mn-cs"/>
              </a:defRPr>
            </a:lvl1pPr>
          </a:lstStyle>
          <a:p>
            <a:pPr>
              <a:defRPr/>
            </a:pPr>
            <a:fld id="{27A2E385-9A6A-4FB0-B80E-F1DB0444C17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6EB3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6EB3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6EB3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6EB3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6EB3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400" b="1">
          <a:solidFill>
            <a:srgbClr val="006EB3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400" b="1">
          <a:solidFill>
            <a:srgbClr val="006EB3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400" b="1">
          <a:solidFill>
            <a:srgbClr val="006EB3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400" b="1">
          <a:solidFill>
            <a:srgbClr val="006EB3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006EB3"/>
        </a:buClr>
        <a:buFont typeface="Wingdings" pitchFamily="2" charset="2"/>
        <a:buChar char="l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006EB3"/>
        </a:buClr>
        <a:buFont typeface="Arial Unicode MS" pitchFamily="34" charset="-128"/>
        <a:buChar char="‒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006EB3"/>
        </a:buClr>
        <a:buFont typeface="Arial Unicode MS" pitchFamily="34" charset="-128"/>
        <a:buChar char="‒"/>
        <a:defRPr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006EB3"/>
        </a:buClr>
        <a:buFont typeface="Arial Unicode MS" pitchFamily="34" charset="-128"/>
        <a:buChar char="‒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006EB3"/>
        </a:buClr>
        <a:buFont typeface="Arial Unicode MS" pitchFamily="34" charset="-128"/>
        <a:buChar char="‒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006EB3"/>
        </a:buClr>
        <a:buFont typeface="Arial Unicode MS" pitchFamily="34" charset="-128"/>
        <a:buChar char="‒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006EB3"/>
        </a:buClr>
        <a:buFont typeface="Arial Unicode MS" pitchFamily="34" charset="-128"/>
        <a:buChar char="‒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006EB3"/>
        </a:buClr>
        <a:buFont typeface="Arial Unicode MS" pitchFamily="34" charset="-128"/>
        <a:buChar char="‒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006EB3"/>
        </a:buClr>
        <a:buFont typeface="Arial Unicode MS" pitchFamily="34" charset="-128"/>
        <a:buChar char="‒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11188" y="260350"/>
            <a:ext cx="8424862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87450" y="1125538"/>
            <a:ext cx="7270750" cy="4589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sp>
        <p:nvSpPr>
          <p:cNvPr id="11268" name="Rectangle 4"/>
          <p:cNvSpPr>
            <a:spLocks noChangeArrowheads="1"/>
          </p:cNvSpPr>
          <p:nvPr/>
        </p:nvSpPr>
        <p:spPr bwMode="auto">
          <a:xfrm>
            <a:off x="0" y="0"/>
            <a:ext cx="431800" cy="6858000"/>
          </a:xfrm>
          <a:prstGeom prst="rect">
            <a:avLst/>
          </a:prstGeom>
          <a:solidFill>
            <a:srgbClr val="006EB3"/>
          </a:solidFill>
          <a:ln w="9525">
            <a:solidFill>
              <a:srgbClr val="0077C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1800" b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245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rgbClr val="000000"/>
                </a:solidFill>
                <a:latin typeface="Arial Narrow" pitchFamily="34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4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04025" y="6237288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rgbClr val="000000"/>
                </a:solidFill>
                <a:latin typeface="Arial Narrow" pitchFamily="34" charset="0"/>
                <a:cs typeface="+mn-cs"/>
              </a:defRPr>
            </a:lvl1pPr>
          </a:lstStyle>
          <a:p>
            <a:pPr>
              <a:defRPr/>
            </a:pPr>
            <a:fld id="{7C5A9181-C7CA-4D05-97B5-A3708A10393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6EB3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6EB3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6EB3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6EB3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6EB3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400" b="1">
          <a:solidFill>
            <a:srgbClr val="006EB3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400" b="1">
          <a:solidFill>
            <a:srgbClr val="006EB3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400" b="1">
          <a:solidFill>
            <a:srgbClr val="006EB3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400" b="1">
          <a:solidFill>
            <a:srgbClr val="006EB3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006EB3"/>
        </a:buClr>
        <a:buFont typeface="Wingdings" pitchFamily="2" charset="2"/>
        <a:buChar char="l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006EB3"/>
        </a:buClr>
        <a:buFont typeface="Arial Unicode MS" pitchFamily="34" charset="-128"/>
        <a:buChar char="‒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006EB3"/>
        </a:buClr>
        <a:buFont typeface="Arial Unicode MS" pitchFamily="34" charset="-128"/>
        <a:buChar char="‒"/>
        <a:defRPr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006EB3"/>
        </a:buClr>
        <a:buFont typeface="Arial Unicode MS" pitchFamily="34" charset="-128"/>
        <a:buChar char="‒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006EB3"/>
        </a:buClr>
        <a:buFont typeface="Arial Unicode MS" pitchFamily="34" charset="-128"/>
        <a:buChar char="‒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006EB3"/>
        </a:buClr>
        <a:buFont typeface="Arial Unicode MS" pitchFamily="34" charset="-128"/>
        <a:buChar char="‒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006EB3"/>
        </a:buClr>
        <a:buFont typeface="Arial Unicode MS" pitchFamily="34" charset="-128"/>
        <a:buChar char="‒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006EB3"/>
        </a:buClr>
        <a:buFont typeface="Arial Unicode MS" pitchFamily="34" charset="-128"/>
        <a:buChar char="‒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006EB3"/>
        </a:buClr>
        <a:buFont typeface="Arial Unicode MS" pitchFamily="34" charset="-128"/>
        <a:buChar char="‒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11188" y="260350"/>
            <a:ext cx="8424862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87450" y="1125538"/>
            <a:ext cx="7270750" cy="4589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sp>
        <p:nvSpPr>
          <p:cNvPr id="12292" name="Rectangle 4"/>
          <p:cNvSpPr>
            <a:spLocks noChangeArrowheads="1"/>
          </p:cNvSpPr>
          <p:nvPr/>
        </p:nvSpPr>
        <p:spPr bwMode="auto">
          <a:xfrm>
            <a:off x="0" y="0"/>
            <a:ext cx="431800" cy="6858000"/>
          </a:xfrm>
          <a:prstGeom prst="rect">
            <a:avLst/>
          </a:prstGeom>
          <a:solidFill>
            <a:srgbClr val="006EB3"/>
          </a:solidFill>
          <a:ln w="9525">
            <a:solidFill>
              <a:srgbClr val="0077C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1800" b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245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rgbClr val="000000"/>
                </a:solidFill>
                <a:latin typeface="Arial Narrow" pitchFamily="34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4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04025" y="6237288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rgbClr val="000000"/>
                </a:solidFill>
                <a:latin typeface="Arial Narrow" pitchFamily="34" charset="0"/>
                <a:cs typeface="+mn-cs"/>
              </a:defRPr>
            </a:lvl1pPr>
          </a:lstStyle>
          <a:p>
            <a:pPr>
              <a:defRPr/>
            </a:pPr>
            <a:fld id="{80E6CB92-5F7C-4F48-8818-4459DE841D3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6EB3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6EB3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6EB3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6EB3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6EB3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400" b="1">
          <a:solidFill>
            <a:srgbClr val="006EB3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400" b="1">
          <a:solidFill>
            <a:srgbClr val="006EB3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400" b="1">
          <a:solidFill>
            <a:srgbClr val="006EB3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400" b="1">
          <a:solidFill>
            <a:srgbClr val="006EB3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006EB3"/>
        </a:buClr>
        <a:buFont typeface="Wingdings" pitchFamily="2" charset="2"/>
        <a:buChar char="l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006EB3"/>
        </a:buClr>
        <a:buFont typeface="Arial Unicode MS" pitchFamily="34" charset="-128"/>
        <a:buChar char="‒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006EB3"/>
        </a:buClr>
        <a:buFont typeface="Arial Unicode MS" pitchFamily="34" charset="-128"/>
        <a:buChar char="‒"/>
        <a:defRPr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006EB3"/>
        </a:buClr>
        <a:buFont typeface="Arial Unicode MS" pitchFamily="34" charset="-128"/>
        <a:buChar char="‒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006EB3"/>
        </a:buClr>
        <a:buFont typeface="Arial Unicode MS" pitchFamily="34" charset="-128"/>
        <a:buChar char="‒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006EB3"/>
        </a:buClr>
        <a:buFont typeface="Arial Unicode MS" pitchFamily="34" charset="-128"/>
        <a:buChar char="‒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006EB3"/>
        </a:buClr>
        <a:buFont typeface="Arial Unicode MS" pitchFamily="34" charset="-128"/>
        <a:buChar char="‒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006EB3"/>
        </a:buClr>
        <a:buFont typeface="Arial Unicode MS" pitchFamily="34" charset="-128"/>
        <a:buChar char="‒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006EB3"/>
        </a:buClr>
        <a:buFont typeface="Arial Unicode MS" pitchFamily="34" charset="-128"/>
        <a:buChar char="‒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11188" y="260350"/>
            <a:ext cx="8424862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87450" y="1125538"/>
            <a:ext cx="7270750" cy="4589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sp>
        <p:nvSpPr>
          <p:cNvPr id="13316" name="Rectangle 4"/>
          <p:cNvSpPr>
            <a:spLocks noChangeArrowheads="1"/>
          </p:cNvSpPr>
          <p:nvPr/>
        </p:nvSpPr>
        <p:spPr bwMode="auto">
          <a:xfrm>
            <a:off x="0" y="0"/>
            <a:ext cx="431800" cy="6858000"/>
          </a:xfrm>
          <a:prstGeom prst="rect">
            <a:avLst/>
          </a:prstGeom>
          <a:solidFill>
            <a:srgbClr val="006EB3"/>
          </a:solidFill>
          <a:ln w="9525">
            <a:solidFill>
              <a:srgbClr val="0077C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1800" b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245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rgbClr val="000000"/>
                </a:solidFill>
                <a:latin typeface="Arial Narrow" pitchFamily="34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4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04025" y="6237288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rgbClr val="000000"/>
                </a:solidFill>
                <a:latin typeface="Arial Narrow" pitchFamily="34" charset="0"/>
                <a:cs typeface="+mn-cs"/>
              </a:defRPr>
            </a:lvl1pPr>
          </a:lstStyle>
          <a:p>
            <a:pPr>
              <a:defRPr/>
            </a:pPr>
            <a:fld id="{41CBBB69-867A-4392-B0C0-59B388390E7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6EB3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6EB3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6EB3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6EB3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6EB3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400" b="1">
          <a:solidFill>
            <a:srgbClr val="006EB3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400" b="1">
          <a:solidFill>
            <a:srgbClr val="006EB3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400" b="1">
          <a:solidFill>
            <a:srgbClr val="006EB3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400" b="1">
          <a:solidFill>
            <a:srgbClr val="006EB3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006EB3"/>
        </a:buClr>
        <a:buFont typeface="Wingdings" pitchFamily="2" charset="2"/>
        <a:buChar char="l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006EB3"/>
        </a:buClr>
        <a:buFont typeface="Arial Unicode MS" pitchFamily="34" charset="-128"/>
        <a:buChar char="‒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006EB3"/>
        </a:buClr>
        <a:buFont typeface="Arial Unicode MS" pitchFamily="34" charset="-128"/>
        <a:buChar char="‒"/>
        <a:defRPr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006EB3"/>
        </a:buClr>
        <a:buFont typeface="Arial Unicode MS" pitchFamily="34" charset="-128"/>
        <a:buChar char="‒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006EB3"/>
        </a:buClr>
        <a:buFont typeface="Arial Unicode MS" pitchFamily="34" charset="-128"/>
        <a:buChar char="‒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006EB3"/>
        </a:buClr>
        <a:buFont typeface="Arial Unicode MS" pitchFamily="34" charset="-128"/>
        <a:buChar char="‒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006EB3"/>
        </a:buClr>
        <a:buFont typeface="Arial Unicode MS" pitchFamily="34" charset="-128"/>
        <a:buChar char="‒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006EB3"/>
        </a:buClr>
        <a:buFont typeface="Arial Unicode MS" pitchFamily="34" charset="-128"/>
        <a:buChar char="‒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006EB3"/>
        </a:buClr>
        <a:buFont typeface="Arial Unicode MS" pitchFamily="34" charset="-128"/>
        <a:buChar char="‒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11188" y="260350"/>
            <a:ext cx="8424862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87450" y="1125538"/>
            <a:ext cx="7270750" cy="4589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sp>
        <p:nvSpPr>
          <p:cNvPr id="14340" name="Rectangle 4"/>
          <p:cNvSpPr>
            <a:spLocks noChangeArrowheads="1"/>
          </p:cNvSpPr>
          <p:nvPr/>
        </p:nvSpPr>
        <p:spPr bwMode="auto">
          <a:xfrm>
            <a:off x="0" y="0"/>
            <a:ext cx="431800" cy="6858000"/>
          </a:xfrm>
          <a:prstGeom prst="rect">
            <a:avLst/>
          </a:prstGeom>
          <a:solidFill>
            <a:srgbClr val="006EB3"/>
          </a:solidFill>
          <a:ln w="9525">
            <a:solidFill>
              <a:srgbClr val="0077C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1800" b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245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rgbClr val="000000"/>
                </a:solidFill>
                <a:latin typeface="Arial Narrow" pitchFamily="34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4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04025" y="6237288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rgbClr val="000000"/>
                </a:solidFill>
                <a:latin typeface="Arial Narrow" pitchFamily="34" charset="0"/>
                <a:cs typeface="+mn-cs"/>
              </a:defRPr>
            </a:lvl1pPr>
          </a:lstStyle>
          <a:p>
            <a:pPr>
              <a:defRPr/>
            </a:pPr>
            <a:fld id="{7C6BED46-CDD4-4B4C-8C2A-BB75225141D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6EB3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6EB3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6EB3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6EB3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6EB3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400" b="1">
          <a:solidFill>
            <a:srgbClr val="006EB3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400" b="1">
          <a:solidFill>
            <a:srgbClr val="006EB3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400" b="1">
          <a:solidFill>
            <a:srgbClr val="006EB3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400" b="1">
          <a:solidFill>
            <a:srgbClr val="006EB3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006EB3"/>
        </a:buClr>
        <a:buFont typeface="Wingdings" pitchFamily="2" charset="2"/>
        <a:buChar char="l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006EB3"/>
        </a:buClr>
        <a:buFont typeface="Arial Unicode MS" pitchFamily="34" charset="-128"/>
        <a:buChar char="‒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006EB3"/>
        </a:buClr>
        <a:buFont typeface="Arial Unicode MS" pitchFamily="34" charset="-128"/>
        <a:buChar char="‒"/>
        <a:defRPr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006EB3"/>
        </a:buClr>
        <a:buFont typeface="Arial Unicode MS" pitchFamily="34" charset="-128"/>
        <a:buChar char="‒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006EB3"/>
        </a:buClr>
        <a:buFont typeface="Arial Unicode MS" pitchFamily="34" charset="-128"/>
        <a:buChar char="‒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006EB3"/>
        </a:buClr>
        <a:buFont typeface="Arial Unicode MS" pitchFamily="34" charset="-128"/>
        <a:buChar char="‒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006EB3"/>
        </a:buClr>
        <a:buFont typeface="Arial Unicode MS" pitchFamily="34" charset="-128"/>
        <a:buChar char="‒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006EB3"/>
        </a:buClr>
        <a:buFont typeface="Arial Unicode MS" pitchFamily="34" charset="-128"/>
        <a:buChar char="‒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006EB3"/>
        </a:buClr>
        <a:buFont typeface="Arial Unicode MS" pitchFamily="34" charset="-128"/>
        <a:buChar char="‒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11188" y="260350"/>
            <a:ext cx="8424862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87450" y="1125538"/>
            <a:ext cx="7270750" cy="4589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sp>
        <p:nvSpPr>
          <p:cNvPr id="15364" name="Rectangle 4"/>
          <p:cNvSpPr>
            <a:spLocks noChangeArrowheads="1"/>
          </p:cNvSpPr>
          <p:nvPr/>
        </p:nvSpPr>
        <p:spPr bwMode="auto">
          <a:xfrm>
            <a:off x="0" y="0"/>
            <a:ext cx="431800" cy="6858000"/>
          </a:xfrm>
          <a:prstGeom prst="rect">
            <a:avLst/>
          </a:prstGeom>
          <a:solidFill>
            <a:srgbClr val="006EB3"/>
          </a:solidFill>
          <a:ln w="9525">
            <a:solidFill>
              <a:srgbClr val="0077C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1800" b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245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rgbClr val="000000"/>
                </a:solidFill>
                <a:latin typeface="Arial Narrow" pitchFamily="34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4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04025" y="6237288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rgbClr val="000000"/>
                </a:solidFill>
                <a:latin typeface="Arial Narrow" pitchFamily="34" charset="0"/>
                <a:cs typeface="+mn-cs"/>
              </a:defRPr>
            </a:lvl1pPr>
          </a:lstStyle>
          <a:p>
            <a:pPr>
              <a:defRPr/>
            </a:pPr>
            <a:fld id="{134C5CBD-E512-4FBA-89DA-4E44829799B5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6EB3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6EB3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6EB3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6EB3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6EB3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400" b="1">
          <a:solidFill>
            <a:srgbClr val="006EB3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400" b="1">
          <a:solidFill>
            <a:srgbClr val="006EB3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400" b="1">
          <a:solidFill>
            <a:srgbClr val="006EB3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400" b="1">
          <a:solidFill>
            <a:srgbClr val="006EB3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006EB3"/>
        </a:buClr>
        <a:buFont typeface="Wingdings" pitchFamily="2" charset="2"/>
        <a:buChar char="l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006EB3"/>
        </a:buClr>
        <a:buFont typeface="Arial Unicode MS" pitchFamily="34" charset="-128"/>
        <a:buChar char="‒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006EB3"/>
        </a:buClr>
        <a:buFont typeface="Arial Unicode MS" pitchFamily="34" charset="-128"/>
        <a:buChar char="‒"/>
        <a:defRPr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006EB3"/>
        </a:buClr>
        <a:buFont typeface="Arial Unicode MS" pitchFamily="34" charset="-128"/>
        <a:buChar char="‒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006EB3"/>
        </a:buClr>
        <a:buFont typeface="Arial Unicode MS" pitchFamily="34" charset="-128"/>
        <a:buChar char="‒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006EB3"/>
        </a:buClr>
        <a:buFont typeface="Arial Unicode MS" pitchFamily="34" charset="-128"/>
        <a:buChar char="‒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006EB3"/>
        </a:buClr>
        <a:buFont typeface="Arial Unicode MS" pitchFamily="34" charset="-128"/>
        <a:buChar char="‒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006EB3"/>
        </a:buClr>
        <a:buFont typeface="Arial Unicode MS" pitchFamily="34" charset="-128"/>
        <a:buChar char="‒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006EB3"/>
        </a:buClr>
        <a:buFont typeface="Arial Unicode MS" pitchFamily="34" charset="-128"/>
        <a:buChar char="‒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11188" y="260350"/>
            <a:ext cx="8424862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87450" y="1125538"/>
            <a:ext cx="7270750" cy="4589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sp>
        <p:nvSpPr>
          <p:cNvPr id="16388" name="Rectangle 4"/>
          <p:cNvSpPr>
            <a:spLocks noChangeArrowheads="1"/>
          </p:cNvSpPr>
          <p:nvPr/>
        </p:nvSpPr>
        <p:spPr bwMode="auto">
          <a:xfrm>
            <a:off x="0" y="0"/>
            <a:ext cx="431800" cy="6858000"/>
          </a:xfrm>
          <a:prstGeom prst="rect">
            <a:avLst/>
          </a:prstGeom>
          <a:solidFill>
            <a:srgbClr val="006EB3"/>
          </a:solidFill>
          <a:ln w="9525">
            <a:solidFill>
              <a:srgbClr val="0077C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1800" b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245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rgbClr val="000000"/>
                </a:solidFill>
                <a:latin typeface="Arial Narrow" pitchFamily="34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4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04025" y="6237288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rgbClr val="000000"/>
                </a:solidFill>
                <a:latin typeface="Arial Narrow" pitchFamily="34" charset="0"/>
                <a:cs typeface="+mn-cs"/>
              </a:defRPr>
            </a:lvl1pPr>
          </a:lstStyle>
          <a:p>
            <a:pPr>
              <a:defRPr/>
            </a:pPr>
            <a:fld id="{E8C63EFD-EEA3-4A6D-A086-B475525D0D2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6EB3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6EB3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6EB3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6EB3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6EB3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400" b="1">
          <a:solidFill>
            <a:srgbClr val="006EB3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400" b="1">
          <a:solidFill>
            <a:srgbClr val="006EB3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400" b="1">
          <a:solidFill>
            <a:srgbClr val="006EB3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400" b="1">
          <a:solidFill>
            <a:srgbClr val="006EB3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006EB3"/>
        </a:buClr>
        <a:buFont typeface="Wingdings" pitchFamily="2" charset="2"/>
        <a:buChar char="l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006EB3"/>
        </a:buClr>
        <a:buFont typeface="Arial Unicode MS" pitchFamily="34" charset="-128"/>
        <a:buChar char="‒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006EB3"/>
        </a:buClr>
        <a:buFont typeface="Arial Unicode MS" pitchFamily="34" charset="-128"/>
        <a:buChar char="‒"/>
        <a:defRPr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006EB3"/>
        </a:buClr>
        <a:buFont typeface="Arial Unicode MS" pitchFamily="34" charset="-128"/>
        <a:buChar char="‒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006EB3"/>
        </a:buClr>
        <a:buFont typeface="Arial Unicode MS" pitchFamily="34" charset="-128"/>
        <a:buChar char="‒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006EB3"/>
        </a:buClr>
        <a:buFont typeface="Arial Unicode MS" pitchFamily="34" charset="-128"/>
        <a:buChar char="‒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006EB3"/>
        </a:buClr>
        <a:buFont typeface="Arial Unicode MS" pitchFamily="34" charset="-128"/>
        <a:buChar char="‒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006EB3"/>
        </a:buClr>
        <a:buFont typeface="Arial Unicode MS" pitchFamily="34" charset="-128"/>
        <a:buChar char="‒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006EB3"/>
        </a:buClr>
        <a:buFont typeface="Arial Unicode MS" pitchFamily="34" charset="-128"/>
        <a:buChar char="‒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11188" y="260350"/>
            <a:ext cx="8424862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87450" y="1125538"/>
            <a:ext cx="7270750" cy="4589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sp>
        <p:nvSpPr>
          <p:cNvPr id="17412" name="Rectangle 4"/>
          <p:cNvSpPr>
            <a:spLocks noChangeArrowheads="1"/>
          </p:cNvSpPr>
          <p:nvPr/>
        </p:nvSpPr>
        <p:spPr bwMode="auto">
          <a:xfrm>
            <a:off x="0" y="0"/>
            <a:ext cx="431800" cy="6858000"/>
          </a:xfrm>
          <a:prstGeom prst="rect">
            <a:avLst/>
          </a:prstGeom>
          <a:solidFill>
            <a:srgbClr val="006EB3"/>
          </a:solidFill>
          <a:ln w="9525">
            <a:solidFill>
              <a:srgbClr val="0077C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1800" b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245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rgbClr val="000000"/>
                </a:solidFill>
                <a:latin typeface="Arial Narrow" pitchFamily="34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4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04025" y="6237288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rgbClr val="000000"/>
                </a:solidFill>
                <a:latin typeface="Arial Narrow" pitchFamily="34" charset="0"/>
                <a:cs typeface="+mn-cs"/>
              </a:defRPr>
            </a:lvl1pPr>
          </a:lstStyle>
          <a:p>
            <a:pPr>
              <a:defRPr/>
            </a:pPr>
            <a:fld id="{2FB3CA4D-59B3-4957-84E8-D92883409AB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6EB3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6EB3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6EB3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6EB3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6EB3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400" b="1">
          <a:solidFill>
            <a:srgbClr val="006EB3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400" b="1">
          <a:solidFill>
            <a:srgbClr val="006EB3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400" b="1">
          <a:solidFill>
            <a:srgbClr val="006EB3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400" b="1">
          <a:solidFill>
            <a:srgbClr val="006EB3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006EB3"/>
        </a:buClr>
        <a:buFont typeface="Wingdings" pitchFamily="2" charset="2"/>
        <a:buChar char="l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006EB3"/>
        </a:buClr>
        <a:buFont typeface="Arial Unicode MS" pitchFamily="34" charset="-128"/>
        <a:buChar char="‒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006EB3"/>
        </a:buClr>
        <a:buFont typeface="Arial Unicode MS" pitchFamily="34" charset="-128"/>
        <a:buChar char="‒"/>
        <a:defRPr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006EB3"/>
        </a:buClr>
        <a:buFont typeface="Arial Unicode MS" pitchFamily="34" charset="-128"/>
        <a:buChar char="‒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006EB3"/>
        </a:buClr>
        <a:buFont typeface="Arial Unicode MS" pitchFamily="34" charset="-128"/>
        <a:buChar char="‒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006EB3"/>
        </a:buClr>
        <a:buFont typeface="Arial Unicode MS" pitchFamily="34" charset="-128"/>
        <a:buChar char="‒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006EB3"/>
        </a:buClr>
        <a:buFont typeface="Arial Unicode MS" pitchFamily="34" charset="-128"/>
        <a:buChar char="‒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006EB3"/>
        </a:buClr>
        <a:buFont typeface="Arial Unicode MS" pitchFamily="34" charset="-128"/>
        <a:buChar char="‒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006EB3"/>
        </a:buClr>
        <a:buFont typeface="Arial Unicode MS" pitchFamily="34" charset="-128"/>
        <a:buChar char="‒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11188" y="260350"/>
            <a:ext cx="8424862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87450" y="1125538"/>
            <a:ext cx="7270750" cy="4589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sp>
        <p:nvSpPr>
          <p:cNvPr id="18436" name="Rectangle 4"/>
          <p:cNvSpPr>
            <a:spLocks noChangeArrowheads="1"/>
          </p:cNvSpPr>
          <p:nvPr/>
        </p:nvSpPr>
        <p:spPr bwMode="auto">
          <a:xfrm>
            <a:off x="0" y="0"/>
            <a:ext cx="431800" cy="6858000"/>
          </a:xfrm>
          <a:prstGeom prst="rect">
            <a:avLst/>
          </a:prstGeom>
          <a:solidFill>
            <a:srgbClr val="006EB3"/>
          </a:solidFill>
          <a:ln w="9525">
            <a:solidFill>
              <a:srgbClr val="0077C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1800" b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245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rgbClr val="000000"/>
                </a:solidFill>
                <a:latin typeface="Arial Narrow" pitchFamily="34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4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04025" y="6237288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rgbClr val="000000"/>
                </a:solidFill>
                <a:latin typeface="Arial Narrow" pitchFamily="34" charset="0"/>
                <a:cs typeface="+mn-cs"/>
              </a:defRPr>
            </a:lvl1pPr>
          </a:lstStyle>
          <a:p>
            <a:pPr>
              <a:defRPr/>
            </a:pPr>
            <a:fld id="{4BB07D95-2BA8-48BD-BB1C-C7E0A520159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6EB3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6EB3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6EB3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6EB3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6EB3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400" b="1">
          <a:solidFill>
            <a:srgbClr val="006EB3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400" b="1">
          <a:solidFill>
            <a:srgbClr val="006EB3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400" b="1">
          <a:solidFill>
            <a:srgbClr val="006EB3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400" b="1">
          <a:solidFill>
            <a:srgbClr val="006EB3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006EB3"/>
        </a:buClr>
        <a:buFont typeface="Wingdings" pitchFamily="2" charset="2"/>
        <a:buChar char="l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006EB3"/>
        </a:buClr>
        <a:buFont typeface="Arial Unicode MS" pitchFamily="34" charset="-128"/>
        <a:buChar char="‒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006EB3"/>
        </a:buClr>
        <a:buFont typeface="Arial Unicode MS" pitchFamily="34" charset="-128"/>
        <a:buChar char="‒"/>
        <a:defRPr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006EB3"/>
        </a:buClr>
        <a:buFont typeface="Arial Unicode MS" pitchFamily="34" charset="-128"/>
        <a:buChar char="‒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006EB3"/>
        </a:buClr>
        <a:buFont typeface="Arial Unicode MS" pitchFamily="34" charset="-128"/>
        <a:buChar char="‒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006EB3"/>
        </a:buClr>
        <a:buFont typeface="Arial Unicode MS" pitchFamily="34" charset="-128"/>
        <a:buChar char="‒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006EB3"/>
        </a:buClr>
        <a:buFont typeface="Arial Unicode MS" pitchFamily="34" charset="-128"/>
        <a:buChar char="‒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006EB3"/>
        </a:buClr>
        <a:buFont typeface="Arial Unicode MS" pitchFamily="34" charset="-128"/>
        <a:buChar char="‒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006EB3"/>
        </a:buClr>
        <a:buFont typeface="Arial Unicode MS" pitchFamily="34" charset="-128"/>
        <a:buChar char="‒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11188" y="260350"/>
            <a:ext cx="8424862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87450" y="1125538"/>
            <a:ext cx="7270750" cy="4589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sp>
        <p:nvSpPr>
          <p:cNvPr id="19460" name="Rectangle 4"/>
          <p:cNvSpPr>
            <a:spLocks noChangeArrowheads="1"/>
          </p:cNvSpPr>
          <p:nvPr/>
        </p:nvSpPr>
        <p:spPr bwMode="auto">
          <a:xfrm>
            <a:off x="0" y="0"/>
            <a:ext cx="431800" cy="6858000"/>
          </a:xfrm>
          <a:prstGeom prst="rect">
            <a:avLst/>
          </a:prstGeom>
          <a:solidFill>
            <a:srgbClr val="006EB3"/>
          </a:solidFill>
          <a:ln w="9525">
            <a:solidFill>
              <a:srgbClr val="0077C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1800" b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245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rgbClr val="000000"/>
                </a:solidFill>
                <a:latin typeface="Arial Narrow" pitchFamily="34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4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04025" y="6237288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rgbClr val="000000"/>
                </a:solidFill>
                <a:latin typeface="Arial Narrow" pitchFamily="34" charset="0"/>
                <a:cs typeface="+mn-cs"/>
              </a:defRPr>
            </a:lvl1pPr>
          </a:lstStyle>
          <a:p>
            <a:pPr>
              <a:defRPr/>
            </a:pPr>
            <a:fld id="{C93FD4DF-73FB-435E-99FD-8AAC3B8426E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6EB3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6EB3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6EB3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6EB3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6EB3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400" b="1">
          <a:solidFill>
            <a:srgbClr val="006EB3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400" b="1">
          <a:solidFill>
            <a:srgbClr val="006EB3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400" b="1">
          <a:solidFill>
            <a:srgbClr val="006EB3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400" b="1">
          <a:solidFill>
            <a:srgbClr val="006EB3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006EB3"/>
        </a:buClr>
        <a:buFont typeface="Wingdings" pitchFamily="2" charset="2"/>
        <a:buChar char="l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006EB3"/>
        </a:buClr>
        <a:buFont typeface="Arial Unicode MS" pitchFamily="34" charset="-128"/>
        <a:buChar char="‒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006EB3"/>
        </a:buClr>
        <a:buFont typeface="Arial Unicode MS" pitchFamily="34" charset="-128"/>
        <a:buChar char="‒"/>
        <a:defRPr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006EB3"/>
        </a:buClr>
        <a:buFont typeface="Arial Unicode MS" pitchFamily="34" charset="-128"/>
        <a:buChar char="‒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006EB3"/>
        </a:buClr>
        <a:buFont typeface="Arial Unicode MS" pitchFamily="34" charset="-128"/>
        <a:buChar char="‒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006EB3"/>
        </a:buClr>
        <a:buFont typeface="Arial Unicode MS" pitchFamily="34" charset="-128"/>
        <a:buChar char="‒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006EB3"/>
        </a:buClr>
        <a:buFont typeface="Arial Unicode MS" pitchFamily="34" charset="-128"/>
        <a:buChar char="‒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006EB3"/>
        </a:buClr>
        <a:buFont typeface="Arial Unicode MS" pitchFamily="34" charset="-128"/>
        <a:buChar char="‒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006EB3"/>
        </a:buClr>
        <a:buFont typeface="Arial Unicode MS" pitchFamily="34" charset="-128"/>
        <a:buChar char="‒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11188" y="260350"/>
            <a:ext cx="8424862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87450" y="1125538"/>
            <a:ext cx="7270750" cy="4589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0" y="0"/>
            <a:ext cx="431800" cy="6858000"/>
          </a:xfrm>
          <a:prstGeom prst="rect">
            <a:avLst/>
          </a:prstGeom>
          <a:solidFill>
            <a:srgbClr val="006EB3"/>
          </a:solidFill>
          <a:ln w="9525">
            <a:solidFill>
              <a:srgbClr val="0077C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1800" b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245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rgbClr val="000000"/>
                </a:solidFill>
                <a:latin typeface="Arial Narrow" pitchFamily="34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4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04025" y="6237288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rgbClr val="000000"/>
                </a:solidFill>
                <a:latin typeface="Arial Narrow" pitchFamily="34" charset="0"/>
                <a:cs typeface="+mn-cs"/>
              </a:defRPr>
            </a:lvl1pPr>
          </a:lstStyle>
          <a:p>
            <a:pPr>
              <a:defRPr/>
            </a:pPr>
            <a:fld id="{D9A3E428-25BB-4855-9D77-8430CCFADD9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6EB3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6EB3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6EB3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6EB3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6EB3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400" b="1">
          <a:solidFill>
            <a:srgbClr val="006EB3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400" b="1">
          <a:solidFill>
            <a:srgbClr val="006EB3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400" b="1">
          <a:solidFill>
            <a:srgbClr val="006EB3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400" b="1">
          <a:solidFill>
            <a:srgbClr val="006EB3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006EB3"/>
        </a:buClr>
        <a:buFont typeface="Wingdings" pitchFamily="2" charset="2"/>
        <a:buChar char="l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006EB3"/>
        </a:buClr>
        <a:buFont typeface="Arial Unicode MS" pitchFamily="34" charset="-128"/>
        <a:buChar char="‒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006EB3"/>
        </a:buClr>
        <a:buFont typeface="Arial Unicode MS" pitchFamily="34" charset="-128"/>
        <a:buChar char="‒"/>
        <a:defRPr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006EB3"/>
        </a:buClr>
        <a:buFont typeface="Arial Unicode MS" pitchFamily="34" charset="-128"/>
        <a:buChar char="‒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006EB3"/>
        </a:buClr>
        <a:buFont typeface="Arial Unicode MS" pitchFamily="34" charset="-128"/>
        <a:buChar char="‒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006EB3"/>
        </a:buClr>
        <a:buFont typeface="Arial Unicode MS" pitchFamily="34" charset="-128"/>
        <a:buChar char="‒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006EB3"/>
        </a:buClr>
        <a:buFont typeface="Arial Unicode MS" pitchFamily="34" charset="-128"/>
        <a:buChar char="‒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006EB3"/>
        </a:buClr>
        <a:buFont typeface="Arial Unicode MS" pitchFamily="34" charset="-128"/>
        <a:buChar char="‒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006EB3"/>
        </a:buClr>
        <a:buFont typeface="Arial Unicode MS" pitchFamily="34" charset="-128"/>
        <a:buChar char="‒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11188" y="260350"/>
            <a:ext cx="8424862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87450" y="1125538"/>
            <a:ext cx="7270750" cy="4589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sp>
        <p:nvSpPr>
          <p:cNvPr id="20484" name="Rectangle 4"/>
          <p:cNvSpPr>
            <a:spLocks noChangeArrowheads="1"/>
          </p:cNvSpPr>
          <p:nvPr/>
        </p:nvSpPr>
        <p:spPr bwMode="auto">
          <a:xfrm>
            <a:off x="0" y="0"/>
            <a:ext cx="431800" cy="6858000"/>
          </a:xfrm>
          <a:prstGeom prst="rect">
            <a:avLst/>
          </a:prstGeom>
          <a:solidFill>
            <a:srgbClr val="006EB3"/>
          </a:solidFill>
          <a:ln w="9525">
            <a:solidFill>
              <a:srgbClr val="0077C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1800" b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245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rgbClr val="000000"/>
                </a:solidFill>
                <a:latin typeface="Arial Narrow" pitchFamily="34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4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04025" y="6237288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rgbClr val="000000"/>
                </a:solidFill>
                <a:latin typeface="Arial Narrow" pitchFamily="34" charset="0"/>
                <a:cs typeface="+mn-cs"/>
              </a:defRPr>
            </a:lvl1pPr>
          </a:lstStyle>
          <a:p>
            <a:pPr>
              <a:defRPr/>
            </a:pPr>
            <a:fld id="{59FA8A6D-61B9-4BF4-A0F2-57F143F5099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6EB3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6EB3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6EB3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6EB3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6EB3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400" b="1">
          <a:solidFill>
            <a:srgbClr val="006EB3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400" b="1">
          <a:solidFill>
            <a:srgbClr val="006EB3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400" b="1">
          <a:solidFill>
            <a:srgbClr val="006EB3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400" b="1">
          <a:solidFill>
            <a:srgbClr val="006EB3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006EB3"/>
        </a:buClr>
        <a:buFont typeface="Wingdings" pitchFamily="2" charset="2"/>
        <a:buChar char="l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006EB3"/>
        </a:buClr>
        <a:buFont typeface="Arial Unicode MS" pitchFamily="34" charset="-128"/>
        <a:buChar char="‒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006EB3"/>
        </a:buClr>
        <a:buFont typeface="Arial Unicode MS" pitchFamily="34" charset="-128"/>
        <a:buChar char="‒"/>
        <a:defRPr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006EB3"/>
        </a:buClr>
        <a:buFont typeface="Arial Unicode MS" pitchFamily="34" charset="-128"/>
        <a:buChar char="‒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006EB3"/>
        </a:buClr>
        <a:buFont typeface="Arial Unicode MS" pitchFamily="34" charset="-128"/>
        <a:buChar char="‒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006EB3"/>
        </a:buClr>
        <a:buFont typeface="Arial Unicode MS" pitchFamily="34" charset="-128"/>
        <a:buChar char="‒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006EB3"/>
        </a:buClr>
        <a:buFont typeface="Arial Unicode MS" pitchFamily="34" charset="-128"/>
        <a:buChar char="‒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006EB3"/>
        </a:buClr>
        <a:buFont typeface="Arial Unicode MS" pitchFamily="34" charset="-128"/>
        <a:buChar char="‒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006EB3"/>
        </a:buClr>
        <a:buFont typeface="Arial Unicode MS" pitchFamily="34" charset="-128"/>
        <a:buChar char="‒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11188" y="260350"/>
            <a:ext cx="8424862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87450" y="1125538"/>
            <a:ext cx="7270750" cy="4589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sp>
        <p:nvSpPr>
          <p:cNvPr id="21508" name="Rectangle 4"/>
          <p:cNvSpPr>
            <a:spLocks noChangeArrowheads="1"/>
          </p:cNvSpPr>
          <p:nvPr/>
        </p:nvSpPr>
        <p:spPr bwMode="auto">
          <a:xfrm>
            <a:off x="0" y="0"/>
            <a:ext cx="431800" cy="6858000"/>
          </a:xfrm>
          <a:prstGeom prst="rect">
            <a:avLst/>
          </a:prstGeom>
          <a:solidFill>
            <a:srgbClr val="006EB3"/>
          </a:solidFill>
          <a:ln w="9525">
            <a:solidFill>
              <a:srgbClr val="0077C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1800" b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245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rgbClr val="000000"/>
                </a:solidFill>
                <a:latin typeface="Arial Narrow" pitchFamily="34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4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04025" y="6237288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rgbClr val="000000"/>
                </a:solidFill>
                <a:latin typeface="Arial Narrow" pitchFamily="34" charset="0"/>
                <a:cs typeface="+mn-cs"/>
              </a:defRPr>
            </a:lvl1pPr>
          </a:lstStyle>
          <a:p>
            <a:pPr>
              <a:defRPr/>
            </a:pPr>
            <a:fld id="{EF5B660E-4DE3-4A4F-BBBE-053AE9A2869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6EB3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6EB3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6EB3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6EB3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6EB3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400" b="1">
          <a:solidFill>
            <a:srgbClr val="006EB3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400" b="1">
          <a:solidFill>
            <a:srgbClr val="006EB3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400" b="1">
          <a:solidFill>
            <a:srgbClr val="006EB3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400" b="1">
          <a:solidFill>
            <a:srgbClr val="006EB3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006EB3"/>
        </a:buClr>
        <a:buFont typeface="Wingdings" pitchFamily="2" charset="2"/>
        <a:buChar char="l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006EB3"/>
        </a:buClr>
        <a:buFont typeface="Arial Unicode MS" pitchFamily="34" charset="-128"/>
        <a:buChar char="‒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006EB3"/>
        </a:buClr>
        <a:buFont typeface="Arial Unicode MS" pitchFamily="34" charset="-128"/>
        <a:buChar char="‒"/>
        <a:defRPr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006EB3"/>
        </a:buClr>
        <a:buFont typeface="Arial Unicode MS" pitchFamily="34" charset="-128"/>
        <a:buChar char="‒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006EB3"/>
        </a:buClr>
        <a:buFont typeface="Arial Unicode MS" pitchFamily="34" charset="-128"/>
        <a:buChar char="‒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006EB3"/>
        </a:buClr>
        <a:buFont typeface="Arial Unicode MS" pitchFamily="34" charset="-128"/>
        <a:buChar char="‒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006EB3"/>
        </a:buClr>
        <a:buFont typeface="Arial Unicode MS" pitchFamily="34" charset="-128"/>
        <a:buChar char="‒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006EB3"/>
        </a:buClr>
        <a:buFont typeface="Arial Unicode MS" pitchFamily="34" charset="-128"/>
        <a:buChar char="‒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006EB3"/>
        </a:buClr>
        <a:buFont typeface="Arial Unicode MS" pitchFamily="34" charset="-128"/>
        <a:buChar char="‒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11188" y="260350"/>
            <a:ext cx="8424862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87450" y="1125538"/>
            <a:ext cx="7270750" cy="4589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sp>
        <p:nvSpPr>
          <p:cNvPr id="22532" name="Rectangle 4"/>
          <p:cNvSpPr>
            <a:spLocks noChangeArrowheads="1"/>
          </p:cNvSpPr>
          <p:nvPr/>
        </p:nvSpPr>
        <p:spPr bwMode="auto">
          <a:xfrm>
            <a:off x="0" y="0"/>
            <a:ext cx="431800" cy="6858000"/>
          </a:xfrm>
          <a:prstGeom prst="rect">
            <a:avLst/>
          </a:prstGeom>
          <a:solidFill>
            <a:srgbClr val="006EB3"/>
          </a:solidFill>
          <a:ln w="9525">
            <a:solidFill>
              <a:srgbClr val="0077C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1800" b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245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rgbClr val="000000"/>
                </a:solidFill>
                <a:latin typeface="Arial Narrow" pitchFamily="34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4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04025" y="6237288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rgbClr val="000000"/>
                </a:solidFill>
                <a:latin typeface="Arial Narrow" pitchFamily="34" charset="0"/>
                <a:cs typeface="+mn-cs"/>
              </a:defRPr>
            </a:lvl1pPr>
          </a:lstStyle>
          <a:p>
            <a:pPr>
              <a:defRPr/>
            </a:pPr>
            <a:fld id="{9C56D00D-70F3-4AD6-BF8E-38F4F7026ED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6EB3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6EB3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6EB3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6EB3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6EB3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400" b="1">
          <a:solidFill>
            <a:srgbClr val="006EB3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400" b="1">
          <a:solidFill>
            <a:srgbClr val="006EB3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400" b="1">
          <a:solidFill>
            <a:srgbClr val="006EB3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400" b="1">
          <a:solidFill>
            <a:srgbClr val="006EB3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006EB3"/>
        </a:buClr>
        <a:buFont typeface="Wingdings" pitchFamily="2" charset="2"/>
        <a:buChar char="l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006EB3"/>
        </a:buClr>
        <a:buFont typeface="Arial Unicode MS" pitchFamily="34" charset="-128"/>
        <a:buChar char="‒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006EB3"/>
        </a:buClr>
        <a:buFont typeface="Arial Unicode MS" pitchFamily="34" charset="-128"/>
        <a:buChar char="‒"/>
        <a:defRPr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006EB3"/>
        </a:buClr>
        <a:buFont typeface="Arial Unicode MS" pitchFamily="34" charset="-128"/>
        <a:buChar char="‒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006EB3"/>
        </a:buClr>
        <a:buFont typeface="Arial Unicode MS" pitchFamily="34" charset="-128"/>
        <a:buChar char="‒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006EB3"/>
        </a:buClr>
        <a:buFont typeface="Arial Unicode MS" pitchFamily="34" charset="-128"/>
        <a:buChar char="‒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006EB3"/>
        </a:buClr>
        <a:buFont typeface="Arial Unicode MS" pitchFamily="34" charset="-128"/>
        <a:buChar char="‒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006EB3"/>
        </a:buClr>
        <a:buFont typeface="Arial Unicode MS" pitchFamily="34" charset="-128"/>
        <a:buChar char="‒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006EB3"/>
        </a:buClr>
        <a:buFont typeface="Arial Unicode MS" pitchFamily="34" charset="-128"/>
        <a:buChar char="‒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11188" y="260350"/>
            <a:ext cx="8424862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87450" y="1125538"/>
            <a:ext cx="7270750" cy="4589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sp>
        <p:nvSpPr>
          <p:cNvPr id="23556" name="Rectangle 4"/>
          <p:cNvSpPr>
            <a:spLocks noChangeArrowheads="1"/>
          </p:cNvSpPr>
          <p:nvPr/>
        </p:nvSpPr>
        <p:spPr bwMode="auto">
          <a:xfrm>
            <a:off x="0" y="0"/>
            <a:ext cx="431800" cy="6858000"/>
          </a:xfrm>
          <a:prstGeom prst="rect">
            <a:avLst/>
          </a:prstGeom>
          <a:solidFill>
            <a:srgbClr val="006EB3"/>
          </a:solidFill>
          <a:ln w="9525">
            <a:solidFill>
              <a:srgbClr val="0077C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1800" b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245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rgbClr val="000000"/>
                </a:solidFill>
                <a:latin typeface="Arial Narrow" pitchFamily="34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4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04025" y="6237288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rgbClr val="000000"/>
                </a:solidFill>
                <a:latin typeface="Arial Narrow" pitchFamily="34" charset="0"/>
                <a:cs typeface="+mn-cs"/>
              </a:defRPr>
            </a:lvl1pPr>
          </a:lstStyle>
          <a:p>
            <a:pPr>
              <a:defRPr/>
            </a:pPr>
            <a:fld id="{6E2DD5A9-E0C7-4020-81EA-E6E53F5744A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6EB3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6EB3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6EB3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6EB3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6EB3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400" b="1">
          <a:solidFill>
            <a:srgbClr val="006EB3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400" b="1">
          <a:solidFill>
            <a:srgbClr val="006EB3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400" b="1">
          <a:solidFill>
            <a:srgbClr val="006EB3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400" b="1">
          <a:solidFill>
            <a:srgbClr val="006EB3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006EB3"/>
        </a:buClr>
        <a:buFont typeface="Wingdings" pitchFamily="2" charset="2"/>
        <a:buChar char="l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006EB3"/>
        </a:buClr>
        <a:buFont typeface="Arial Unicode MS" pitchFamily="34" charset="-128"/>
        <a:buChar char="‒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006EB3"/>
        </a:buClr>
        <a:buFont typeface="Arial Unicode MS" pitchFamily="34" charset="-128"/>
        <a:buChar char="‒"/>
        <a:defRPr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006EB3"/>
        </a:buClr>
        <a:buFont typeface="Arial Unicode MS" pitchFamily="34" charset="-128"/>
        <a:buChar char="‒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006EB3"/>
        </a:buClr>
        <a:buFont typeface="Arial Unicode MS" pitchFamily="34" charset="-128"/>
        <a:buChar char="‒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006EB3"/>
        </a:buClr>
        <a:buFont typeface="Arial Unicode MS" pitchFamily="34" charset="-128"/>
        <a:buChar char="‒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006EB3"/>
        </a:buClr>
        <a:buFont typeface="Arial Unicode MS" pitchFamily="34" charset="-128"/>
        <a:buChar char="‒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006EB3"/>
        </a:buClr>
        <a:buFont typeface="Arial Unicode MS" pitchFamily="34" charset="-128"/>
        <a:buChar char="‒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006EB3"/>
        </a:buClr>
        <a:buFont typeface="Arial Unicode MS" pitchFamily="34" charset="-128"/>
        <a:buChar char="‒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11188" y="260350"/>
            <a:ext cx="8424862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87450" y="1125538"/>
            <a:ext cx="7270750" cy="4589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sp>
        <p:nvSpPr>
          <p:cNvPr id="24580" name="Rectangle 4"/>
          <p:cNvSpPr>
            <a:spLocks noChangeArrowheads="1"/>
          </p:cNvSpPr>
          <p:nvPr/>
        </p:nvSpPr>
        <p:spPr bwMode="auto">
          <a:xfrm>
            <a:off x="0" y="0"/>
            <a:ext cx="431800" cy="6858000"/>
          </a:xfrm>
          <a:prstGeom prst="rect">
            <a:avLst/>
          </a:prstGeom>
          <a:solidFill>
            <a:srgbClr val="006EB3"/>
          </a:solidFill>
          <a:ln w="9525">
            <a:solidFill>
              <a:srgbClr val="0077C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1800" b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245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rgbClr val="000000"/>
                </a:solidFill>
                <a:latin typeface="Arial Narrow" pitchFamily="34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4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04025" y="6237288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rgbClr val="000000"/>
                </a:solidFill>
                <a:latin typeface="Arial Narrow" pitchFamily="34" charset="0"/>
                <a:cs typeface="+mn-cs"/>
              </a:defRPr>
            </a:lvl1pPr>
          </a:lstStyle>
          <a:p>
            <a:pPr>
              <a:defRPr/>
            </a:pPr>
            <a:fld id="{DED89170-0E5D-4711-888F-CA34AAD31D3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6EB3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6EB3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6EB3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6EB3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6EB3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400" b="1">
          <a:solidFill>
            <a:srgbClr val="006EB3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400" b="1">
          <a:solidFill>
            <a:srgbClr val="006EB3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400" b="1">
          <a:solidFill>
            <a:srgbClr val="006EB3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400" b="1">
          <a:solidFill>
            <a:srgbClr val="006EB3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006EB3"/>
        </a:buClr>
        <a:buFont typeface="Wingdings" pitchFamily="2" charset="2"/>
        <a:buChar char="l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006EB3"/>
        </a:buClr>
        <a:buFont typeface="Arial Unicode MS" pitchFamily="34" charset="-128"/>
        <a:buChar char="‒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006EB3"/>
        </a:buClr>
        <a:buFont typeface="Arial Unicode MS" pitchFamily="34" charset="-128"/>
        <a:buChar char="‒"/>
        <a:defRPr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006EB3"/>
        </a:buClr>
        <a:buFont typeface="Arial Unicode MS" pitchFamily="34" charset="-128"/>
        <a:buChar char="‒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006EB3"/>
        </a:buClr>
        <a:buFont typeface="Arial Unicode MS" pitchFamily="34" charset="-128"/>
        <a:buChar char="‒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006EB3"/>
        </a:buClr>
        <a:buFont typeface="Arial Unicode MS" pitchFamily="34" charset="-128"/>
        <a:buChar char="‒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006EB3"/>
        </a:buClr>
        <a:buFont typeface="Arial Unicode MS" pitchFamily="34" charset="-128"/>
        <a:buChar char="‒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006EB3"/>
        </a:buClr>
        <a:buFont typeface="Arial Unicode MS" pitchFamily="34" charset="-128"/>
        <a:buChar char="‒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006EB3"/>
        </a:buClr>
        <a:buFont typeface="Arial Unicode MS" pitchFamily="34" charset="-128"/>
        <a:buChar char="‒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11188" y="260350"/>
            <a:ext cx="8424862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87450" y="1125538"/>
            <a:ext cx="7270750" cy="4589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sp>
        <p:nvSpPr>
          <p:cNvPr id="25604" name="Rectangle 4"/>
          <p:cNvSpPr>
            <a:spLocks noChangeArrowheads="1"/>
          </p:cNvSpPr>
          <p:nvPr/>
        </p:nvSpPr>
        <p:spPr bwMode="auto">
          <a:xfrm>
            <a:off x="0" y="0"/>
            <a:ext cx="431800" cy="6858000"/>
          </a:xfrm>
          <a:prstGeom prst="rect">
            <a:avLst/>
          </a:prstGeom>
          <a:solidFill>
            <a:srgbClr val="006EB3"/>
          </a:solidFill>
          <a:ln w="9525">
            <a:solidFill>
              <a:srgbClr val="0077C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1800" b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245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rgbClr val="000000"/>
                </a:solidFill>
                <a:latin typeface="Arial Narrow" pitchFamily="34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4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04025" y="6237288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rgbClr val="000000"/>
                </a:solidFill>
                <a:latin typeface="Arial Narrow" pitchFamily="34" charset="0"/>
                <a:cs typeface="+mn-cs"/>
              </a:defRPr>
            </a:lvl1pPr>
          </a:lstStyle>
          <a:p>
            <a:pPr>
              <a:defRPr/>
            </a:pPr>
            <a:fld id="{C165EFE7-F53D-46CF-A91E-B0031841E88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6EB3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6EB3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6EB3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6EB3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6EB3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400" b="1">
          <a:solidFill>
            <a:srgbClr val="006EB3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400" b="1">
          <a:solidFill>
            <a:srgbClr val="006EB3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400" b="1">
          <a:solidFill>
            <a:srgbClr val="006EB3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400" b="1">
          <a:solidFill>
            <a:srgbClr val="006EB3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006EB3"/>
        </a:buClr>
        <a:buFont typeface="Wingdings" pitchFamily="2" charset="2"/>
        <a:buChar char="l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006EB3"/>
        </a:buClr>
        <a:buFont typeface="Arial Unicode MS" pitchFamily="34" charset="-128"/>
        <a:buChar char="‒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006EB3"/>
        </a:buClr>
        <a:buFont typeface="Arial Unicode MS" pitchFamily="34" charset="-128"/>
        <a:buChar char="‒"/>
        <a:defRPr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006EB3"/>
        </a:buClr>
        <a:buFont typeface="Arial Unicode MS" pitchFamily="34" charset="-128"/>
        <a:buChar char="‒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006EB3"/>
        </a:buClr>
        <a:buFont typeface="Arial Unicode MS" pitchFamily="34" charset="-128"/>
        <a:buChar char="‒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006EB3"/>
        </a:buClr>
        <a:buFont typeface="Arial Unicode MS" pitchFamily="34" charset="-128"/>
        <a:buChar char="‒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006EB3"/>
        </a:buClr>
        <a:buFont typeface="Arial Unicode MS" pitchFamily="34" charset="-128"/>
        <a:buChar char="‒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006EB3"/>
        </a:buClr>
        <a:buFont typeface="Arial Unicode MS" pitchFamily="34" charset="-128"/>
        <a:buChar char="‒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006EB3"/>
        </a:buClr>
        <a:buFont typeface="Arial Unicode MS" pitchFamily="34" charset="-128"/>
        <a:buChar char="‒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11188" y="260350"/>
            <a:ext cx="8424862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87450" y="1125538"/>
            <a:ext cx="7270750" cy="4589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sp>
        <p:nvSpPr>
          <p:cNvPr id="26628" name="Rectangle 4"/>
          <p:cNvSpPr>
            <a:spLocks noChangeArrowheads="1"/>
          </p:cNvSpPr>
          <p:nvPr/>
        </p:nvSpPr>
        <p:spPr bwMode="auto">
          <a:xfrm>
            <a:off x="0" y="0"/>
            <a:ext cx="431800" cy="6858000"/>
          </a:xfrm>
          <a:prstGeom prst="rect">
            <a:avLst/>
          </a:prstGeom>
          <a:solidFill>
            <a:srgbClr val="006EB3"/>
          </a:solidFill>
          <a:ln w="9525">
            <a:solidFill>
              <a:srgbClr val="0077C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1800" b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245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rgbClr val="000000"/>
                </a:solidFill>
                <a:latin typeface="Arial Narrow" pitchFamily="34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4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04025" y="6237288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rgbClr val="000000"/>
                </a:solidFill>
                <a:latin typeface="Arial Narrow" pitchFamily="34" charset="0"/>
                <a:cs typeface="+mn-cs"/>
              </a:defRPr>
            </a:lvl1pPr>
          </a:lstStyle>
          <a:p>
            <a:pPr>
              <a:defRPr/>
            </a:pPr>
            <a:fld id="{7DFBD284-B1CA-4D9A-B8C2-D6ADC2DE4FC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6EB3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6EB3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6EB3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6EB3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6EB3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400" b="1">
          <a:solidFill>
            <a:srgbClr val="006EB3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400" b="1">
          <a:solidFill>
            <a:srgbClr val="006EB3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400" b="1">
          <a:solidFill>
            <a:srgbClr val="006EB3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400" b="1">
          <a:solidFill>
            <a:srgbClr val="006EB3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006EB3"/>
        </a:buClr>
        <a:buFont typeface="Wingdings" pitchFamily="2" charset="2"/>
        <a:buChar char="l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006EB3"/>
        </a:buClr>
        <a:buFont typeface="Arial Unicode MS" pitchFamily="34" charset="-128"/>
        <a:buChar char="‒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006EB3"/>
        </a:buClr>
        <a:buFont typeface="Arial Unicode MS" pitchFamily="34" charset="-128"/>
        <a:buChar char="‒"/>
        <a:defRPr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006EB3"/>
        </a:buClr>
        <a:buFont typeface="Arial Unicode MS" pitchFamily="34" charset="-128"/>
        <a:buChar char="‒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006EB3"/>
        </a:buClr>
        <a:buFont typeface="Arial Unicode MS" pitchFamily="34" charset="-128"/>
        <a:buChar char="‒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006EB3"/>
        </a:buClr>
        <a:buFont typeface="Arial Unicode MS" pitchFamily="34" charset="-128"/>
        <a:buChar char="‒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006EB3"/>
        </a:buClr>
        <a:buFont typeface="Arial Unicode MS" pitchFamily="34" charset="-128"/>
        <a:buChar char="‒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006EB3"/>
        </a:buClr>
        <a:buFont typeface="Arial Unicode MS" pitchFamily="34" charset="-128"/>
        <a:buChar char="‒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006EB3"/>
        </a:buClr>
        <a:buFont typeface="Arial Unicode MS" pitchFamily="34" charset="-128"/>
        <a:buChar char="‒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11188" y="260350"/>
            <a:ext cx="8424862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87450" y="1125538"/>
            <a:ext cx="7270750" cy="4589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sp>
        <p:nvSpPr>
          <p:cNvPr id="27652" name="Rectangle 4"/>
          <p:cNvSpPr>
            <a:spLocks noChangeArrowheads="1"/>
          </p:cNvSpPr>
          <p:nvPr/>
        </p:nvSpPr>
        <p:spPr bwMode="auto">
          <a:xfrm>
            <a:off x="0" y="0"/>
            <a:ext cx="431800" cy="6858000"/>
          </a:xfrm>
          <a:prstGeom prst="rect">
            <a:avLst/>
          </a:prstGeom>
          <a:solidFill>
            <a:srgbClr val="006EB3"/>
          </a:solidFill>
          <a:ln w="9525">
            <a:solidFill>
              <a:srgbClr val="0077C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1800" b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245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rgbClr val="000000"/>
                </a:solidFill>
                <a:latin typeface="Arial Narrow" pitchFamily="34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4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04025" y="6237288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rgbClr val="000000"/>
                </a:solidFill>
                <a:latin typeface="Arial Narrow" pitchFamily="34" charset="0"/>
                <a:cs typeface="+mn-cs"/>
              </a:defRPr>
            </a:lvl1pPr>
          </a:lstStyle>
          <a:p>
            <a:pPr>
              <a:defRPr/>
            </a:pPr>
            <a:fld id="{F1568171-1391-4792-8C17-36BA48E4998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6EB3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6EB3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6EB3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6EB3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6EB3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400" b="1">
          <a:solidFill>
            <a:srgbClr val="006EB3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400" b="1">
          <a:solidFill>
            <a:srgbClr val="006EB3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400" b="1">
          <a:solidFill>
            <a:srgbClr val="006EB3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400" b="1">
          <a:solidFill>
            <a:srgbClr val="006EB3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006EB3"/>
        </a:buClr>
        <a:buFont typeface="Wingdings" pitchFamily="2" charset="2"/>
        <a:buChar char="l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006EB3"/>
        </a:buClr>
        <a:buFont typeface="Arial Unicode MS" pitchFamily="34" charset="-128"/>
        <a:buChar char="‒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006EB3"/>
        </a:buClr>
        <a:buFont typeface="Arial Unicode MS" pitchFamily="34" charset="-128"/>
        <a:buChar char="‒"/>
        <a:defRPr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006EB3"/>
        </a:buClr>
        <a:buFont typeface="Arial Unicode MS" pitchFamily="34" charset="-128"/>
        <a:buChar char="‒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006EB3"/>
        </a:buClr>
        <a:buFont typeface="Arial Unicode MS" pitchFamily="34" charset="-128"/>
        <a:buChar char="‒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006EB3"/>
        </a:buClr>
        <a:buFont typeface="Arial Unicode MS" pitchFamily="34" charset="-128"/>
        <a:buChar char="‒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006EB3"/>
        </a:buClr>
        <a:buFont typeface="Arial Unicode MS" pitchFamily="34" charset="-128"/>
        <a:buChar char="‒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006EB3"/>
        </a:buClr>
        <a:buFont typeface="Arial Unicode MS" pitchFamily="34" charset="-128"/>
        <a:buChar char="‒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006EB3"/>
        </a:buClr>
        <a:buFont typeface="Arial Unicode MS" pitchFamily="34" charset="-128"/>
        <a:buChar char="‒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11188" y="260350"/>
            <a:ext cx="8424862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87450" y="1125538"/>
            <a:ext cx="7270750" cy="4589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sp>
        <p:nvSpPr>
          <p:cNvPr id="28676" name="Rectangle 4"/>
          <p:cNvSpPr>
            <a:spLocks noChangeArrowheads="1"/>
          </p:cNvSpPr>
          <p:nvPr/>
        </p:nvSpPr>
        <p:spPr bwMode="auto">
          <a:xfrm>
            <a:off x="0" y="0"/>
            <a:ext cx="431800" cy="6858000"/>
          </a:xfrm>
          <a:prstGeom prst="rect">
            <a:avLst/>
          </a:prstGeom>
          <a:solidFill>
            <a:srgbClr val="006EB3"/>
          </a:solidFill>
          <a:ln w="9525">
            <a:solidFill>
              <a:srgbClr val="0077C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1800" b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245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rgbClr val="000000"/>
                </a:solidFill>
                <a:latin typeface="Arial Narrow" pitchFamily="34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4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04025" y="6237288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rgbClr val="000000"/>
                </a:solidFill>
                <a:latin typeface="Arial Narrow" pitchFamily="34" charset="0"/>
                <a:cs typeface="+mn-cs"/>
              </a:defRPr>
            </a:lvl1pPr>
          </a:lstStyle>
          <a:p>
            <a:pPr>
              <a:defRPr/>
            </a:pPr>
            <a:fld id="{91A043DA-B3BE-4435-8DE2-D27464BA349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6EB3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6EB3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6EB3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6EB3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6EB3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400" b="1">
          <a:solidFill>
            <a:srgbClr val="006EB3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400" b="1">
          <a:solidFill>
            <a:srgbClr val="006EB3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400" b="1">
          <a:solidFill>
            <a:srgbClr val="006EB3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400" b="1">
          <a:solidFill>
            <a:srgbClr val="006EB3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006EB3"/>
        </a:buClr>
        <a:buFont typeface="Wingdings" pitchFamily="2" charset="2"/>
        <a:buChar char="l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006EB3"/>
        </a:buClr>
        <a:buFont typeface="Arial Unicode MS" pitchFamily="34" charset="-128"/>
        <a:buChar char="‒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006EB3"/>
        </a:buClr>
        <a:buFont typeface="Arial Unicode MS" pitchFamily="34" charset="-128"/>
        <a:buChar char="‒"/>
        <a:defRPr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006EB3"/>
        </a:buClr>
        <a:buFont typeface="Arial Unicode MS" pitchFamily="34" charset="-128"/>
        <a:buChar char="‒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006EB3"/>
        </a:buClr>
        <a:buFont typeface="Arial Unicode MS" pitchFamily="34" charset="-128"/>
        <a:buChar char="‒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006EB3"/>
        </a:buClr>
        <a:buFont typeface="Arial Unicode MS" pitchFamily="34" charset="-128"/>
        <a:buChar char="‒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006EB3"/>
        </a:buClr>
        <a:buFont typeface="Arial Unicode MS" pitchFamily="34" charset="-128"/>
        <a:buChar char="‒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006EB3"/>
        </a:buClr>
        <a:buFont typeface="Arial Unicode MS" pitchFamily="34" charset="-128"/>
        <a:buChar char="‒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006EB3"/>
        </a:buClr>
        <a:buFont typeface="Arial Unicode MS" pitchFamily="34" charset="-128"/>
        <a:buChar char="‒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11188" y="260350"/>
            <a:ext cx="8424862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87450" y="1125538"/>
            <a:ext cx="7270750" cy="4589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sp>
        <p:nvSpPr>
          <p:cNvPr id="29700" name="Rectangle 4"/>
          <p:cNvSpPr>
            <a:spLocks noChangeArrowheads="1"/>
          </p:cNvSpPr>
          <p:nvPr/>
        </p:nvSpPr>
        <p:spPr bwMode="auto">
          <a:xfrm>
            <a:off x="0" y="0"/>
            <a:ext cx="431800" cy="6858000"/>
          </a:xfrm>
          <a:prstGeom prst="rect">
            <a:avLst/>
          </a:prstGeom>
          <a:solidFill>
            <a:srgbClr val="006EB3"/>
          </a:solidFill>
          <a:ln w="9525">
            <a:solidFill>
              <a:srgbClr val="0077C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1800" b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245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rgbClr val="000000"/>
                </a:solidFill>
                <a:latin typeface="Arial Narrow" pitchFamily="34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4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04025" y="6237288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rgbClr val="000000"/>
                </a:solidFill>
                <a:latin typeface="Arial Narrow" pitchFamily="34" charset="0"/>
                <a:cs typeface="+mn-cs"/>
              </a:defRPr>
            </a:lvl1pPr>
          </a:lstStyle>
          <a:p>
            <a:pPr>
              <a:defRPr/>
            </a:pPr>
            <a:fld id="{C1EAE4C1-D97A-4175-881A-34190FE9590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6EB3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6EB3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6EB3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6EB3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6EB3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400" b="1">
          <a:solidFill>
            <a:srgbClr val="006EB3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400" b="1">
          <a:solidFill>
            <a:srgbClr val="006EB3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400" b="1">
          <a:solidFill>
            <a:srgbClr val="006EB3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400" b="1">
          <a:solidFill>
            <a:srgbClr val="006EB3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006EB3"/>
        </a:buClr>
        <a:buFont typeface="Wingdings" pitchFamily="2" charset="2"/>
        <a:buChar char="l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006EB3"/>
        </a:buClr>
        <a:buFont typeface="Arial Unicode MS" pitchFamily="34" charset="-128"/>
        <a:buChar char="‒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006EB3"/>
        </a:buClr>
        <a:buFont typeface="Arial Unicode MS" pitchFamily="34" charset="-128"/>
        <a:buChar char="‒"/>
        <a:defRPr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006EB3"/>
        </a:buClr>
        <a:buFont typeface="Arial Unicode MS" pitchFamily="34" charset="-128"/>
        <a:buChar char="‒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006EB3"/>
        </a:buClr>
        <a:buFont typeface="Arial Unicode MS" pitchFamily="34" charset="-128"/>
        <a:buChar char="‒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006EB3"/>
        </a:buClr>
        <a:buFont typeface="Arial Unicode MS" pitchFamily="34" charset="-128"/>
        <a:buChar char="‒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006EB3"/>
        </a:buClr>
        <a:buFont typeface="Arial Unicode MS" pitchFamily="34" charset="-128"/>
        <a:buChar char="‒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006EB3"/>
        </a:buClr>
        <a:buFont typeface="Arial Unicode MS" pitchFamily="34" charset="-128"/>
        <a:buChar char="‒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006EB3"/>
        </a:buClr>
        <a:buFont typeface="Arial Unicode MS" pitchFamily="34" charset="-128"/>
        <a:buChar char="‒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11188" y="260350"/>
            <a:ext cx="8424862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87450" y="1125538"/>
            <a:ext cx="7270750" cy="4589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0" y="0"/>
            <a:ext cx="431800" cy="6858000"/>
          </a:xfrm>
          <a:prstGeom prst="rect">
            <a:avLst/>
          </a:prstGeom>
          <a:solidFill>
            <a:srgbClr val="006EB3"/>
          </a:solidFill>
          <a:ln w="9525">
            <a:solidFill>
              <a:srgbClr val="0077C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1800" b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245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rgbClr val="000000"/>
                </a:solidFill>
                <a:latin typeface="Arial Narrow" pitchFamily="34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4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04025" y="6237288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rgbClr val="000000"/>
                </a:solidFill>
                <a:latin typeface="Arial Narrow" pitchFamily="34" charset="0"/>
                <a:cs typeface="+mn-cs"/>
              </a:defRPr>
            </a:lvl1pPr>
          </a:lstStyle>
          <a:p>
            <a:pPr>
              <a:defRPr/>
            </a:pPr>
            <a:fld id="{E577877B-D769-4B58-BBC9-AA6831951C6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6EB3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6EB3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6EB3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6EB3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6EB3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400" b="1">
          <a:solidFill>
            <a:srgbClr val="006EB3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400" b="1">
          <a:solidFill>
            <a:srgbClr val="006EB3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400" b="1">
          <a:solidFill>
            <a:srgbClr val="006EB3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400" b="1">
          <a:solidFill>
            <a:srgbClr val="006EB3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006EB3"/>
        </a:buClr>
        <a:buFont typeface="Wingdings" pitchFamily="2" charset="2"/>
        <a:buChar char="l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006EB3"/>
        </a:buClr>
        <a:buFont typeface="Arial Unicode MS" pitchFamily="34" charset="-128"/>
        <a:buChar char="‒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006EB3"/>
        </a:buClr>
        <a:buFont typeface="Arial Unicode MS" pitchFamily="34" charset="-128"/>
        <a:buChar char="‒"/>
        <a:defRPr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006EB3"/>
        </a:buClr>
        <a:buFont typeface="Arial Unicode MS" pitchFamily="34" charset="-128"/>
        <a:buChar char="‒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006EB3"/>
        </a:buClr>
        <a:buFont typeface="Arial Unicode MS" pitchFamily="34" charset="-128"/>
        <a:buChar char="‒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006EB3"/>
        </a:buClr>
        <a:buFont typeface="Arial Unicode MS" pitchFamily="34" charset="-128"/>
        <a:buChar char="‒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006EB3"/>
        </a:buClr>
        <a:buFont typeface="Arial Unicode MS" pitchFamily="34" charset="-128"/>
        <a:buChar char="‒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006EB3"/>
        </a:buClr>
        <a:buFont typeface="Arial Unicode MS" pitchFamily="34" charset="-128"/>
        <a:buChar char="‒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006EB3"/>
        </a:buClr>
        <a:buFont typeface="Arial Unicode MS" pitchFamily="34" charset="-128"/>
        <a:buChar char="‒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11188" y="260350"/>
            <a:ext cx="8424862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87450" y="1125538"/>
            <a:ext cx="7270750" cy="4589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sp>
        <p:nvSpPr>
          <p:cNvPr id="30724" name="Rectangle 4"/>
          <p:cNvSpPr>
            <a:spLocks noChangeArrowheads="1"/>
          </p:cNvSpPr>
          <p:nvPr/>
        </p:nvSpPr>
        <p:spPr bwMode="auto">
          <a:xfrm>
            <a:off x="0" y="0"/>
            <a:ext cx="431800" cy="6858000"/>
          </a:xfrm>
          <a:prstGeom prst="rect">
            <a:avLst/>
          </a:prstGeom>
          <a:solidFill>
            <a:srgbClr val="006EB3"/>
          </a:solidFill>
          <a:ln w="9525">
            <a:solidFill>
              <a:srgbClr val="0077C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1800" b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245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rgbClr val="000000"/>
                </a:solidFill>
                <a:latin typeface="Arial Narrow" pitchFamily="34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4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04025" y="6237288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rgbClr val="000000"/>
                </a:solidFill>
                <a:latin typeface="Arial Narrow" pitchFamily="34" charset="0"/>
                <a:cs typeface="+mn-cs"/>
              </a:defRPr>
            </a:lvl1pPr>
          </a:lstStyle>
          <a:p>
            <a:pPr>
              <a:defRPr/>
            </a:pPr>
            <a:fld id="{B7B2E1FA-DE9B-4F8E-BC8B-6D0006EE9B6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6EB3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6EB3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6EB3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6EB3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6EB3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400" b="1">
          <a:solidFill>
            <a:srgbClr val="006EB3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400" b="1">
          <a:solidFill>
            <a:srgbClr val="006EB3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400" b="1">
          <a:solidFill>
            <a:srgbClr val="006EB3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400" b="1">
          <a:solidFill>
            <a:srgbClr val="006EB3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006EB3"/>
        </a:buClr>
        <a:buFont typeface="Wingdings" pitchFamily="2" charset="2"/>
        <a:buChar char="l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006EB3"/>
        </a:buClr>
        <a:buFont typeface="Arial Unicode MS" pitchFamily="34" charset="-128"/>
        <a:buChar char="‒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006EB3"/>
        </a:buClr>
        <a:buFont typeface="Arial Unicode MS" pitchFamily="34" charset="-128"/>
        <a:buChar char="‒"/>
        <a:defRPr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006EB3"/>
        </a:buClr>
        <a:buFont typeface="Arial Unicode MS" pitchFamily="34" charset="-128"/>
        <a:buChar char="‒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006EB3"/>
        </a:buClr>
        <a:buFont typeface="Arial Unicode MS" pitchFamily="34" charset="-128"/>
        <a:buChar char="‒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006EB3"/>
        </a:buClr>
        <a:buFont typeface="Arial Unicode MS" pitchFamily="34" charset="-128"/>
        <a:buChar char="‒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006EB3"/>
        </a:buClr>
        <a:buFont typeface="Arial Unicode MS" pitchFamily="34" charset="-128"/>
        <a:buChar char="‒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006EB3"/>
        </a:buClr>
        <a:buFont typeface="Arial Unicode MS" pitchFamily="34" charset="-128"/>
        <a:buChar char="‒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006EB3"/>
        </a:buClr>
        <a:buFont typeface="Arial Unicode MS" pitchFamily="34" charset="-128"/>
        <a:buChar char="‒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11188" y="260350"/>
            <a:ext cx="8424862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87450" y="1125538"/>
            <a:ext cx="7270750" cy="4589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sp>
        <p:nvSpPr>
          <p:cNvPr id="31748" name="Rectangle 4"/>
          <p:cNvSpPr>
            <a:spLocks noChangeArrowheads="1"/>
          </p:cNvSpPr>
          <p:nvPr/>
        </p:nvSpPr>
        <p:spPr bwMode="auto">
          <a:xfrm>
            <a:off x="0" y="0"/>
            <a:ext cx="431800" cy="6858000"/>
          </a:xfrm>
          <a:prstGeom prst="rect">
            <a:avLst/>
          </a:prstGeom>
          <a:solidFill>
            <a:srgbClr val="006EB3"/>
          </a:solidFill>
          <a:ln w="9525">
            <a:solidFill>
              <a:srgbClr val="0077C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1800" b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245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rgbClr val="000000"/>
                </a:solidFill>
                <a:latin typeface="Arial Narrow" pitchFamily="34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4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04025" y="6237288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rgbClr val="000000"/>
                </a:solidFill>
                <a:latin typeface="Arial Narrow" pitchFamily="34" charset="0"/>
                <a:cs typeface="+mn-cs"/>
              </a:defRPr>
            </a:lvl1pPr>
          </a:lstStyle>
          <a:p>
            <a:pPr>
              <a:defRPr/>
            </a:pPr>
            <a:fld id="{8AAC4C68-A29C-4CDC-9917-AE29DCF89FC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6EB3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6EB3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6EB3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6EB3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6EB3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400" b="1">
          <a:solidFill>
            <a:srgbClr val="006EB3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400" b="1">
          <a:solidFill>
            <a:srgbClr val="006EB3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400" b="1">
          <a:solidFill>
            <a:srgbClr val="006EB3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400" b="1">
          <a:solidFill>
            <a:srgbClr val="006EB3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006EB3"/>
        </a:buClr>
        <a:buFont typeface="Wingdings" pitchFamily="2" charset="2"/>
        <a:buChar char="l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006EB3"/>
        </a:buClr>
        <a:buFont typeface="Arial Unicode MS" pitchFamily="34" charset="-128"/>
        <a:buChar char="‒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006EB3"/>
        </a:buClr>
        <a:buFont typeface="Arial Unicode MS" pitchFamily="34" charset="-128"/>
        <a:buChar char="‒"/>
        <a:defRPr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006EB3"/>
        </a:buClr>
        <a:buFont typeface="Arial Unicode MS" pitchFamily="34" charset="-128"/>
        <a:buChar char="‒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006EB3"/>
        </a:buClr>
        <a:buFont typeface="Arial Unicode MS" pitchFamily="34" charset="-128"/>
        <a:buChar char="‒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006EB3"/>
        </a:buClr>
        <a:buFont typeface="Arial Unicode MS" pitchFamily="34" charset="-128"/>
        <a:buChar char="‒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006EB3"/>
        </a:buClr>
        <a:buFont typeface="Arial Unicode MS" pitchFamily="34" charset="-128"/>
        <a:buChar char="‒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006EB3"/>
        </a:buClr>
        <a:buFont typeface="Arial Unicode MS" pitchFamily="34" charset="-128"/>
        <a:buChar char="‒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006EB3"/>
        </a:buClr>
        <a:buFont typeface="Arial Unicode MS" pitchFamily="34" charset="-128"/>
        <a:buChar char="‒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11188" y="260350"/>
            <a:ext cx="8424862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87450" y="1125538"/>
            <a:ext cx="7270750" cy="4589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sp>
        <p:nvSpPr>
          <p:cNvPr id="32772" name="Rectangle 4"/>
          <p:cNvSpPr>
            <a:spLocks noChangeArrowheads="1"/>
          </p:cNvSpPr>
          <p:nvPr/>
        </p:nvSpPr>
        <p:spPr bwMode="auto">
          <a:xfrm>
            <a:off x="0" y="0"/>
            <a:ext cx="431800" cy="6858000"/>
          </a:xfrm>
          <a:prstGeom prst="rect">
            <a:avLst/>
          </a:prstGeom>
          <a:solidFill>
            <a:srgbClr val="006EB3"/>
          </a:solidFill>
          <a:ln w="9525">
            <a:solidFill>
              <a:srgbClr val="0077C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1800" b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245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rgbClr val="000000"/>
                </a:solidFill>
                <a:latin typeface="Arial Narrow" pitchFamily="34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4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04025" y="6237288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rgbClr val="000000"/>
                </a:solidFill>
                <a:latin typeface="Arial Narrow" pitchFamily="34" charset="0"/>
                <a:cs typeface="+mn-cs"/>
              </a:defRPr>
            </a:lvl1pPr>
          </a:lstStyle>
          <a:p>
            <a:pPr>
              <a:defRPr/>
            </a:pPr>
            <a:fld id="{8CECECB6-EBB3-4704-8922-1DA35575E91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6EB3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6EB3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6EB3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6EB3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6EB3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400" b="1">
          <a:solidFill>
            <a:srgbClr val="006EB3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400" b="1">
          <a:solidFill>
            <a:srgbClr val="006EB3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400" b="1">
          <a:solidFill>
            <a:srgbClr val="006EB3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400" b="1">
          <a:solidFill>
            <a:srgbClr val="006EB3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006EB3"/>
        </a:buClr>
        <a:buFont typeface="Wingdings" pitchFamily="2" charset="2"/>
        <a:buChar char="l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006EB3"/>
        </a:buClr>
        <a:buFont typeface="Arial Unicode MS" pitchFamily="34" charset="-128"/>
        <a:buChar char="‒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006EB3"/>
        </a:buClr>
        <a:buFont typeface="Arial Unicode MS" pitchFamily="34" charset="-128"/>
        <a:buChar char="‒"/>
        <a:defRPr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006EB3"/>
        </a:buClr>
        <a:buFont typeface="Arial Unicode MS" pitchFamily="34" charset="-128"/>
        <a:buChar char="‒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006EB3"/>
        </a:buClr>
        <a:buFont typeface="Arial Unicode MS" pitchFamily="34" charset="-128"/>
        <a:buChar char="‒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006EB3"/>
        </a:buClr>
        <a:buFont typeface="Arial Unicode MS" pitchFamily="34" charset="-128"/>
        <a:buChar char="‒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006EB3"/>
        </a:buClr>
        <a:buFont typeface="Arial Unicode MS" pitchFamily="34" charset="-128"/>
        <a:buChar char="‒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006EB3"/>
        </a:buClr>
        <a:buFont typeface="Arial Unicode MS" pitchFamily="34" charset="-128"/>
        <a:buChar char="‒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006EB3"/>
        </a:buClr>
        <a:buFont typeface="Arial Unicode MS" pitchFamily="34" charset="-128"/>
        <a:buChar char="‒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11188" y="260350"/>
            <a:ext cx="8424862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87450" y="1125538"/>
            <a:ext cx="7270750" cy="4589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sp>
        <p:nvSpPr>
          <p:cNvPr id="33796" name="Rectangle 4"/>
          <p:cNvSpPr>
            <a:spLocks noChangeArrowheads="1"/>
          </p:cNvSpPr>
          <p:nvPr/>
        </p:nvSpPr>
        <p:spPr bwMode="auto">
          <a:xfrm>
            <a:off x="0" y="0"/>
            <a:ext cx="431800" cy="6858000"/>
          </a:xfrm>
          <a:prstGeom prst="rect">
            <a:avLst/>
          </a:prstGeom>
          <a:solidFill>
            <a:srgbClr val="006EB3"/>
          </a:solidFill>
          <a:ln w="9525">
            <a:solidFill>
              <a:srgbClr val="0077C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1800" b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245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rgbClr val="000000"/>
                </a:solidFill>
                <a:latin typeface="Arial Narrow" pitchFamily="34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4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04025" y="6237288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rgbClr val="000000"/>
                </a:solidFill>
                <a:latin typeface="Arial Narrow" pitchFamily="34" charset="0"/>
                <a:cs typeface="+mn-cs"/>
              </a:defRPr>
            </a:lvl1pPr>
          </a:lstStyle>
          <a:p>
            <a:pPr>
              <a:defRPr/>
            </a:pPr>
            <a:fld id="{7C7873C1-F312-4B07-93BE-0095B713EA7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6EB3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6EB3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6EB3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6EB3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6EB3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400" b="1">
          <a:solidFill>
            <a:srgbClr val="006EB3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400" b="1">
          <a:solidFill>
            <a:srgbClr val="006EB3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400" b="1">
          <a:solidFill>
            <a:srgbClr val="006EB3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400" b="1">
          <a:solidFill>
            <a:srgbClr val="006EB3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006EB3"/>
        </a:buClr>
        <a:buFont typeface="Wingdings" pitchFamily="2" charset="2"/>
        <a:buChar char="l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006EB3"/>
        </a:buClr>
        <a:buFont typeface="Arial Unicode MS" pitchFamily="34" charset="-128"/>
        <a:buChar char="‒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006EB3"/>
        </a:buClr>
        <a:buFont typeface="Arial Unicode MS" pitchFamily="34" charset="-128"/>
        <a:buChar char="‒"/>
        <a:defRPr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006EB3"/>
        </a:buClr>
        <a:buFont typeface="Arial Unicode MS" pitchFamily="34" charset="-128"/>
        <a:buChar char="‒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006EB3"/>
        </a:buClr>
        <a:buFont typeface="Arial Unicode MS" pitchFamily="34" charset="-128"/>
        <a:buChar char="‒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006EB3"/>
        </a:buClr>
        <a:buFont typeface="Arial Unicode MS" pitchFamily="34" charset="-128"/>
        <a:buChar char="‒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006EB3"/>
        </a:buClr>
        <a:buFont typeface="Arial Unicode MS" pitchFamily="34" charset="-128"/>
        <a:buChar char="‒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006EB3"/>
        </a:buClr>
        <a:buFont typeface="Arial Unicode MS" pitchFamily="34" charset="-128"/>
        <a:buChar char="‒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006EB3"/>
        </a:buClr>
        <a:buFont typeface="Arial Unicode MS" pitchFamily="34" charset="-128"/>
        <a:buChar char="‒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11188" y="260350"/>
            <a:ext cx="8424862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87450" y="1125538"/>
            <a:ext cx="7270750" cy="4589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sp>
        <p:nvSpPr>
          <p:cNvPr id="34820" name="Rectangle 4"/>
          <p:cNvSpPr>
            <a:spLocks noChangeArrowheads="1"/>
          </p:cNvSpPr>
          <p:nvPr/>
        </p:nvSpPr>
        <p:spPr bwMode="auto">
          <a:xfrm>
            <a:off x="0" y="0"/>
            <a:ext cx="431800" cy="6858000"/>
          </a:xfrm>
          <a:prstGeom prst="rect">
            <a:avLst/>
          </a:prstGeom>
          <a:solidFill>
            <a:srgbClr val="006EB3"/>
          </a:solidFill>
          <a:ln w="9525">
            <a:solidFill>
              <a:srgbClr val="0077C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1800" b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245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rgbClr val="000000"/>
                </a:solidFill>
                <a:latin typeface="Arial Narrow" pitchFamily="34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4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04025" y="6237288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rgbClr val="000000"/>
                </a:solidFill>
                <a:latin typeface="Arial Narrow" pitchFamily="34" charset="0"/>
                <a:cs typeface="+mn-cs"/>
              </a:defRPr>
            </a:lvl1pPr>
          </a:lstStyle>
          <a:p>
            <a:pPr>
              <a:defRPr/>
            </a:pPr>
            <a:fld id="{AF66F9FA-8FFB-4C55-BF2E-E2DB51D330C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6EB3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6EB3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6EB3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6EB3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6EB3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400" b="1">
          <a:solidFill>
            <a:srgbClr val="006EB3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400" b="1">
          <a:solidFill>
            <a:srgbClr val="006EB3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400" b="1">
          <a:solidFill>
            <a:srgbClr val="006EB3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400" b="1">
          <a:solidFill>
            <a:srgbClr val="006EB3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006EB3"/>
        </a:buClr>
        <a:buFont typeface="Wingdings" pitchFamily="2" charset="2"/>
        <a:buChar char="l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006EB3"/>
        </a:buClr>
        <a:buFont typeface="Arial Unicode MS" pitchFamily="34" charset="-128"/>
        <a:buChar char="‒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006EB3"/>
        </a:buClr>
        <a:buFont typeface="Arial Unicode MS" pitchFamily="34" charset="-128"/>
        <a:buChar char="‒"/>
        <a:defRPr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006EB3"/>
        </a:buClr>
        <a:buFont typeface="Arial Unicode MS" pitchFamily="34" charset="-128"/>
        <a:buChar char="‒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006EB3"/>
        </a:buClr>
        <a:buFont typeface="Arial Unicode MS" pitchFamily="34" charset="-128"/>
        <a:buChar char="‒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006EB3"/>
        </a:buClr>
        <a:buFont typeface="Arial Unicode MS" pitchFamily="34" charset="-128"/>
        <a:buChar char="‒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006EB3"/>
        </a:buClr>
        <a:buFont typeface="Arial Unicode MS" pitchFamily="34" charset="-128"/>
        <a:buChar char="‒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006EB3"/>
        </a:buClr>
        <a:buFont typeface="Arial Unicode MS" pitchFamily="34" charset="-128"/>
        <a:buChar char="‒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006EB3"/>
        </a:buClr>
        <a:buFont typeface="Arial Unicode MS" pitchFamily="34" charset="-128"/>
        <a:buChar char="‒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11188" y="260350"/>
            <a:ext cx="8424862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87450" y="1125538"/>
            <a:ext cx="7270750" cy="4589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sp>
        <p:nvSpPr>
          <p:cNvPr id="35844" name="Rectangle 4"/>
          <p:cNvSpPr>
            <a:spLocks noChangeArrowheads="1"/>
          </p:cNvSpPr>
          <p:nvPr/>
        </p:nvSpPr>
        <p:spPr bwMode="auto">
          <a:xfrm>
            <a:off x="0" y="0"/>
            <a:ext cx="431800" cy="6858000"/>
          </a:xfrm>
          <a:prstGeom prst="rect">
            <a:avLst/>
          </a:prstGeom>
          <a:solidFill>
            <a:srgbClr val="006EB3"/>
          </a:solidFill>
          <a:ln w="9525">
            <a:solidFill>
              <a:srgbClr val="0077C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1800" b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245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rgbClr val="000000"/>
                </a:solidFill>
                <a:latin typeface="Arial Narrow" pitchFamily="34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4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04025" y="6237288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rgbClr val="000000"/>
                </a:solidFill>
                <a:latin typeface="Arial Narrow" pitchFamily="34" charset="0"/>
                <a:cs typeface="+mn-cs"/>
              </a:defRPr>
            </a:lvl1pPr>
          </a:lstStyle>
          <a:p>
            <a:pPr>
              <a:defRPr/>
            </a:pPr>
            <a:fld id="{8EAFD9A1-8359-4C28-89C9-C34597A5293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6EB3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6EB3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6EB3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6EB3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6EB3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400" b="1">
          <a:solidFill>
            <a:srgbClr val="006EB3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400" b="1">
          <a:solidFill>
            <a:srgbClr val="006EB3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400" b="1">
          <a:solidFill>
            <a:srgbClr val="006EB3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400" b="1">
          <a:solidFill>
            <a:srgbClr val="006EB3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006EB3"/>
        </a:buClr>
        <a:buFont typeface="Wingdings" pitchFamily="2" charset="2"/>
        <a:buChar char="l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006EB3"/>
        </a:buClr>
        <a:buFont typeface="Arial Unicode MS" pitchFamily="34" charset="-128"/>
        <a:buChar char="‒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006EB3"/>
        </a:buClr>
        <a:buFont typeface="Arial Unicode MS" pitchFamily="34" charset="-128"/>
        <a:buChar char="‒"/>
        <a:defRPr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006EB3"/>
        </a:buClr>
        <a:buFont typeface="Arial Unicode MS" pitchFamily="34" charset="-128"/>
        <a:buChar char="‒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006EB3"/>
        </a:buClr>
        <a:buFont typeface="Arial Unicode MS" pitchFamily="34" charset="-128"/>
        <a:buChar char="‒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006EB3"/>
        </a:buClr>
        <a:buFont typeface="Arial Unicode MS" pitchFamily="34" charset="-128"/>
        <a:buChar char="‒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006EB3"/>
        </a:buClr>
        <a:buFont typeface="Arial Unicode MS" pitchFamily="34" charset="-128"/>
        <a:buChar char="‒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006EB3"/>
        </a:buClr>
        <a:buFont typeface="Arial Unicode MS" pitchFamily="34" charset="-128"/>
        <a:buChar char="‒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006EB3"/>
        </a:buClr>
        <a:buFont typeface="Arial Unicode MS" pitchFamily="34" charset="-128"/>
        <a:buChar char="‒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11188" y="260350"/>
            <a:ext cx="8424862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87450" y="1125538"/>
            <a:ext cx="7270750" cy="4589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sp>
        <p:nvSpPr>
          <p:cNvPr id="36868" name="Rectangle 4"/>
          <p:cNvSpPr>
            <a:spLocks noChangeArrowheads="1"/>
          </p:cNvSpPr>
          <p:nvPr/>
        </p:nvSpPr>
        <p:spPr bwMode="auto">
          <a:xfrm>
            <a:off x="0" y="0"/>
            <a:ext cx="431800" cy="6858000"/>
          </a:xfrm>
          <a:prstGeom prst="rect">
            <a:avLst/>
          </a:prstGeom>
          <a:solidFill>
            <a:srgbClr val="006EB3"/>
          </a:solidFill>
          <a:ln w="9525">
            <a:solidFill>
              <a:srgbClr val="0077C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1800" b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245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rgbClr val="000000"/>
                </a:solidFill>
                <a:latin typeface="Arial Narrow" pitchFamily="34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4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04025" y="6237288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rgbClr val="000000"/>
                </a:solidFill>
                <a:latin typeface="Arial Narrow" pitchFamily="34" charset="0"/>
                <a:cs typeface="+mn-cs"/>
              </a:defRPr>
            </a:lvl1pPr>
          </a:lstStyle>
          <a:p>
            <a:pPr>
              <a:defRPr/>
            </a:pPr>
            <a:fld id="{AFC2DDEF-BDA4-4F8A-87DD-BCDA4E10032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6EB3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6EB3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6EB3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6EB3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6EB3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400" b="1">
          <a:solidFill>
            <a:srgbClr val="006EB3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400" b="1">
          <a:solidFill>
            <a:srgbClr val="006EB3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400" b="1">
          <a:solidFill>
            <a:srgbClr val="006EB3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400" b="1">
          <a:solidFill>
            <a:srgbClr val="006EB3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006EB3"/>
        </a:buClr>
        <a:buFont typeface="Wingdings" pitchFamily="2" charset="2"/>
        <a:buChar char="l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006EB3"/>
        </a:buClr>
        <a:buFont typeface="Arial Unicode MS" pitchFamily="34" charset="-128"/>
        <a:buChar char="‒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006EB3"/>
        </a:buClr>
        <a:buFont typeface="Arial Unicode MS" pitchFamily="34" charset="-128"/>
        <a:buChar char="‒"/>
        <a:defRPr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006EB3"/>
        </a:buClr>
        <a:buFont typeface="Arial Unicode MS" pitchFamily="34" charset="-128"/>
        <a:buChar char="‒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006EB3"/>
        </a:buClr>
        <a:buFont typeface="Arial Unicode MS" pitchFamily="34" charset="-128"/>
        <a:buChar char="‒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006EB3"/>
        </a:buClr>
        <a:buFont typeface="Arial Unicode MS" pitchFamily="34" charset="-128"/>
        <a:buChar char="‒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006EB3"/>
        </a:buClr>
        <a:buFont typeface="Arial Unicode MS" pitchFamily="34" charset="-128"/>
        <a:buChar char="‒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006EB3"/>
        </a:buClr>
        <a:buFont typeface="Arial Unicode MS" pitchFamily="34" charset="-128"/>
        <a:buChar char="‒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006EB3"/>
        </a:buClr>
        <a:buFont typeface="Arial Unicode MS" pitchFamily="34" charset="-128"/>
        <a:buChar char="‒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11188" y="260350"/>
            <a:ext cx="8424862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87450" y="1125538"/>
            <a:ext cx="7270750" cy="4589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sp>
        <p:nvSpPr>
          <p:cNvPr id="37892" name="Rectangle 4"/>
          <p:cNvSpPr>
            <a:spLocks noChangeArrowheads="1"/>
          </p:cNvSpPr>
          <p:nvPr/>
        </p:nvSpPr>
        <p:spPr bwMode="auto">
          <a:xfrm>
            <a:off x="0" y="0"/>
            <a:ext cx="431800" cy="6858000"/>
          </a:xfrm>
          <a:prstGeom prst="rect">
            <a:avLst/>
          </a:prstGeom>
          <a:solidFill>
            <a:srgbClr val="006EB3"/>
          </a:solidFill>
          <a:ln w="9525">
            <a:solidFill>
              <a:srgbClr val="0077C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1800" b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245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rgbClr val="000000"/>
                </a:solidFill>
                <a:latin typeface="Arial Narrow" pitchFamily="34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4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04025" y="6237288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rgbClr val="000000"/>
                </a:solidFill>
                <a:latin typeface="Arial Narrow" pitchFamily="34" charset="0"/>
                <a:cs typeface="+mn-cs"/>
              </a:defRPr>
            </a:lvl1pPr>
          </a:lstStyle>
          <a:p>
            <a:pPr>
              <a:defRPr/>
            </a:pPr>
            <a:fld id="{CBB26ED7-FDAD-45E3-B292-D75298D546D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6EB3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6EB3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6EB3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6EB3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6EB3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400" b="1">
          <a:solidFill>
            <a:srgbClr val="006EB3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400" b="1">
          <a:solidFill>
            <a:srgbClr val="006EB3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400" b="1">
          <a:solidFill>
            <a:srgbClr val="006EB3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400" b="1">
          <a:solidFill>
            <a:srgbClr val="006EB3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006EB3"/>
        </a:buClr>
        <a:buFont typeface="Wingdings" pitchFamily="2" charset="2"/>
        <a:buChar char="l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006EB3"/>
        </a:buClr>
        <a:buFont typeface="Arial Unicode MS" pitchFamily="34" charset="-128"/>
        <a:buChar char="‒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006EB3"/>
        </a:buClr>
        <a:buFont typeface="Arial Unicode MS" pitchFamily="34" charset="-128"/>
        <a:buChar char="‒"/>
        <a:defRPr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006EB3"/>
        </a:buClr>
        <a:buFont typeface="Arial Unicode MS" pitchFamily="34" charset="-128"/>
        <a:buChar char="‒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006EB3"/>
        </a:buClr>
        <a:buFont typeface="Arial Unicode MS" pitchFamily="34" charset="-128"/>
        <a:buChar char="‒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006EB3"/>
        </a:buClr>
        <a:buFont typeface="Arial Unicode MS" pitchFamily="34" charset="-128"/>
        <a:buChar char="‒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006EB3"/>
        </a:buClr>
        <a:buFont typeface="Arial Unicode MS" pitchFamily="34" charset="-128"/>
        <a:buChar char="‒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006EB3"/>
        </a:buClr>
        <a:buFont typeface="Arial Unicode MS" pitchFamily="34" charset="-128"/>
        <a:buChar char="‒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006EB3"/>
        </a:buClr>
        <a:buFont typeface="Arial Unicode MS" pitchFamily="34" charset="-128"/>
        <a:buChar char="‒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11188" y="260350"/>
            <a:ext cx="8424862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87450" y="1125538"/>
            <a:ext cx="7270750" cy="4589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sp>
        <p:nvSpPr>
          <p:cNvPr id="38916" name="Rectangle 4"/>
          <p:cNvSpPr>
            <a:spLocks noChangeArrowheads="1"/>
          </p:cNvSpPr>
          <p:nvPr/>
        </p:nvSpPr>
        <p:spPr bwMode="auto">
          <a:xfrm>
            <a:off x="0" y="0"/>
            <a:ext cx="431800" cy="6858000"/>
          </a:xfrm>
          <a:prstGeom prst="rect">
            <a:avLst/>
          </a:prstGeom>
          <a:solidFill>
            <a:srgbClr val="006EB3"/>
          </a:solidFill>
          <a:ln w="9525">
            <a:solidFill>
              <a:srgbClr val="0077C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1800" b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245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rgbClr val="000000"/>
                </a:solidFill>
                <a:latin typeface="Arial Narrow" pitchFamily="34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4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04025" y="6237288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rgbClr val="000000"/>
                </a:solidFill>
                <a:latin typeface="Arial Narrow" pitchFamily="34" charset="0"/>
                <a:cs typeface="+mn-cs"/>
              </a:defRPr>
            </a:lvl1pPr>
          </a:lstStyle>
          <a:p>
            <a:pPr>
              <a:defRPr/>
            </a:pPr>
            <a:fld id="{574C0EC7-0765-4662-83DE-29101BA582B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6EB3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6EB3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6EB3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6EB3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6EB3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400" b="1">
          <a:solidFill>
            <a:srgbClr val="006EB3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400" b="1">
          <a:solidFill>
            <a:srgbClr val="006EB3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400" b="1">
          <a:solidFill>
            <a:srgbClr val="006EB3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400" b="1">
          <a:solidFill>
            <a:srgbClr val="006EB3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006EB3"/>
        </a:buClr>
        <a:buFont typeface="Wingdings" pitchFamily="2" charset="2"/>
        <a:buChar char="l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006EB3"/>
        </a:buClr>
        <a:buFont typeface="Arial Unicode MS" pitchFamily="34" charset="-128"/>
        <a:buChar char="‒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006EB3"/>
        </a:buClr>
        <a:buFont typeface="Arial Unicode MS" pitchFamily="34" charset="-128"/>
        <a:buChar char="‒"/>
        <a:defRPr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006EB3"/>
        </a:buClr>
        <a:buFont typeface="Arial Unicode MS" pitchFamily="34" charset="-128"/>
        <a:buChar char="‒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006EB3"/>
        </a:buClr>
        <a:buFont typeface="Arial Unicode MS" pitchFamily="34" charset="-128"/>
        <a:buChar char="‒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006EB3"/>
        </a:buClr>
        <a:buFont typeface="Arial Unicode MS" pitchFamily="34" charset="-128"/>
        <a:buChar char="‒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006EB3"/>
        </a:buClr>
        <a:buFont typeface="Arial Unicode MS" pitchFamily="34" charset="-128"/>
        <a:buChar char="‒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006EB3"/>
        </a:buClr>
        <a:buFont typeface="Arial Unicode MS" pitchFamily="34" charset="-128"/>
        <a:buChar char="‒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006EB3"/>
        </a:buClr>
        <a:buFont typeface="Arial Unicode MS" pitchFamily="34" charset="-128"/>
        <a:buChar char="‒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11188" y="260350"/>
            <a:ext cx="8424862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87450" y="1125538"/>
            <a:ext cx="7270750" cy="4589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sp>
        <p:nvSpPr>
          <p:cNvPr id="39940" name="Rectangle 4"/>
          <p:cNvSpPr>
            <a:spLocks noChangeArrowheads="1"/>
          </p:cNvSpPr>
          <p:nvPr/>
        </p:nvSpPr>
        <p:spPr bwMode="auto">
          <a:xfrm>
            <a:off x="0" y="0"/>
            <a:ext cx="431800" cy="6858000"/>
          </a:xfrm>
          <a:prstGeom prst="rect">
            <a:avLst/>
          </a:prstGeom>
          <a:solidFill>
            <a:srgbClr val="006EB3"/>
          </a:solidFill>
          <a:ln w="9525">
            <a:solidFill>
              <a:srgbClr val="0077C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1800" b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245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rgbClr val="000000"/>
                </a:solidFill>
                <a:latin typeface="Arial Narrow" pitchFamily="34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4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04025" y="6237288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rgbClr val="000000"/>
                </a:solidFill>
                <a:latin typeface="Arial Narrow" pitchFamily="34" charset="0"/>
                <a:cs typeface="+mn-cs"/>
              </a:defRPr>
            </a:lvl1pPr>
          </a:lstStyle>
          <a:p>
            <a:pPr>
              <a:defRPr/>
            </a:pPr>
            <a:fld id="{FAF7C6D4-5F14-417A-83C2-B322350F8AB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6EB3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6EB3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6EB3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6EB3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6EB3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400" b="1">
          <a:solidFill>
            <a:srgbClr val="006EB3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400" b="1">
          <a:solidFill>
            <a:srgbClr val="006EB3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400" b="1">
          <a:solidFill>
            <a:srgbClr val="006EB3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400" b="1">
          <a:solidFill>
            <a:srgbClr val="006EB3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006EB3"/>
        </a:buClr>
        <a:buFont typeface="Wingdings" pitchFamily="2" charset="2"/>
        <a:buChar char="l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006EB3"/>
        </a:buClr>
        <a:buFont typeface="Arial Unicode MS" pitchFamily="34" charset="-128"/>
        <a:buChar char="‒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006EB3"/>
        </a:buClr>
        <a:buFont typeface="Arial Unicode MS" pitchFamily="34" charset="-128"/>
        <a:buChar char="‒"/>
        <a:defRPr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006EB3"/>
        </a:buClr>
        <a:buFont typeface="Arial Unicode MS" pitchFamily="34" charset="-128"/>
        <a:buChar char="‒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006EB3"/>
        </a:buClr>
        <a:buFont typeface="Arial Unicode MS" pitchFamily="34" charset="-128"/>
        <a:buChar char="‒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006EB3"/>
        </a:buClr>
        <a:buFont typeface="Arial Unicode MS" pitchFamily="34" charset="-128"/>
        <a:buChar char="‒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006EB3"/>
        </a:buClr>
        <a:buFont typeface="Arial Unicode MS" pitchFamily="34" charset="-128"/>
        <a:buChar char="‒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006EB3"/>
        </a:buClr>
        <a:buFont typeface="Arial Unicode MS" pitchFamily="34" charset="-128"/>
        <a:buChar char="‒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006EB3"/>
        </a:buClr>
        <a:buFont typeface="Arial Unicode MS" pitchFamily="34" charset="-128"/>
        <a:buChar char="‒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11188" y="260350"/>
            <a:ext cx="8424862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87450" y="1125538"/>
            <a:ext cx="7270750" cy="4589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sp>
        <p:nvSpPr>
          <p:cNvPr id="4100" name="Rectangle 4"/>
          <p:cNvSpPr>
            <a:spLocks noChangeArrowheads="1"/>
          </p:cNvSpPr>
          <p:nvPr/>
        </p:nvSpPr>
        <p:spPr bwMode="auto">
          <a:xfrm>
            <a:off x="0" y="0"/>
            <a:ext cx="431800" cy="6858000"/>
          </a:xfrm>
          <a:prstGeom prst="rect">
            <a:avLst/>
          </a:prstGeom>
          <a:solidFill>
            <a:srgbClr val="006EB3"/>
          </a:solidFill>
          <a:ln w="9525">
            <a:solidFill>
              <a:srgbClr val="0077C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1800" b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245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rgbClr val="000000"/>
                </a:solidFill>
                <a:latin typeface="Arial Narrow" pitchFamily="34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4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04025" y="6237288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rgbClr val="000000"/>
                </a:solidFill>
                <a:latin typeface="Arial Narrow" pitchFamily="34" charset="0"/>
                <a:cs typeface="+mn-cs"/>
              </a:defRPr>
            </a:lvl1pPr>
          </a:lstStyle>
          <a:p>
            <a:pPr>
              <a:defRPr/>
            </a:pPr>
            <a:fld id="{13630C7B-F5E3-49E1-AC19-D5C70391F7E5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6EB3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6EB3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6EB3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6EB3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6EB3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400" b="1">
          <a:solidFill>
            <a:srgbClr val="006EB3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400" b="1">
          <a:solidFill>
            <a:srgbClr val="006EB3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400" b="1">
          <a:solidFill>
            <a:srgbClr val="006EB3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400" b="1">
          <a:solidFill>
            <a:srgbClr val="006EB3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006EB3"/>
        </a:buClr>
        <a:buFont typeface="Wingdings" pitchFamily="2" charset="2"/>
        <a:buChar char="l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006EB3"/>
        </a:buClr>
        <a:buFont typeface="Arial Unicode MS" pitchFamily="34" charset="-128"/>
        <a:buChar char="‒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006EB3"/>
        </a:buClr>
        <a:buFont typeface="Arial Unicode MS" pitchFamily="34" charset="-128"/>
        <a:buChar char="‒"/>
        <a:defRPr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006EB3"/>
        </a:buClr>
        <a:buFont typeface="Arial Unicode MS" pitchFamily="34" charset="-128"/>
        <a:buChar char="‒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006EB3"/>
        </a:buClr>
        <a:buFont typeface="Arial Unicode MS" pitchFamily="34" charset="-128"/>
        <a:buChar char="‒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006EB3"/>
        </a:buClr>
        <a:buFont typeface="Arial Unicode MS" pitchFamily="34" charset="-128"/>
        <a:buChar char="‒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006EB3"/>
        </a:buClr>
        <a:buFont typeface="Arial Unicode MS" pitchFamily="34" charset="-128"/>
        <a:buChar char="‒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006EB3"/>
        </a:buClr>
        <a:buFont typeface="Arial Unicode MS" pitchFamily="34" charset="-128"/>
        <a:buChar char="‒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006EB3"/>
        </a:buClr>
        <a:buFont typeface="Arial Unicode MS" pitchFamily="34" charset="-128"/>
        <a:buChar char="‒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11188" y="260350"/>
            <a:ext cx="8424862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87450" y="1125538"/>
            <a:ext cx="7270750" cy="4589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sp>
        <p:nvSpPr>
          <p:cNvPr id="40964" name="Rectangle 4"/>
          <p:cNvSpPr>
            <a:spLocks noChangeArrowheads="1"/>
          </p:cNvSpPr>
          <p:nvPr/>
        </p:nvSpPr>
        <p:spPr bwMode="auto">
          <a:xfrm>
            <a:off x="0" y="0"/>
            <a:ext cx="431800" cy="6858000"/>
          </a:xfrm>
          <a:prstGeom prst="rect">
            <a:avLst/>
          </a:prstGeom>
          <a:solidFill>
            <a:srgbClr val="006EB3"/>
          </a:solidFill>
          <a:ln w="9525">
            <a:solidFill>
              <a:srgbClr val="0077C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1800" b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245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rgbClr val="000000"/>
                </a:solidFill>
                <a:latin typeface="Arial Narrow" pitchFamily="34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4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04025" y="6237288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rgbClr val="000000"/>
                </a:solidFill>
                <a:latin typeface="Arial Narrow" pitchFamily="34" charset="0"/>
                <a:cs typeface="+mn-cs"/>
              </a:defRPr>
            </a:lvl1pPr>
          </a:lstStyle>
          <a:p>
            <a:pPr>
              <a:defRPr/>
            </a:pPr>
            <a:fld id="{88C95CCD-8F86-4D32-82CA-99CE8354EAF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6EB3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6EB3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6EB3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6EB3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6EB3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400" b="1">
          <a:solidFill>
            <a:srgbClr val="006EB3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400" b="1">
          <a:solidFill>
            <a:srgbClr val="006EB3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400" b="1">
          <a:solidFill>
            <a:srgbClr val="006EB3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400" b="1">
          <a:solidFill>
            <a:srgbClr val="006EB3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006EB3"/>
        </a:buClr>
        <a:buFont typeface="Wingdings" pitchFamily="2" charset="2"/>
        <a:buChar char="l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006EB3"/>
        </a:buClr>
        <a:buFont typeface="Arial Unicode MS" pitchFamily="34" charset="-128"/>
        <a:buChar char="‒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006EB3"/>
        </a:buClr>
        <a:buFont typeface="Arial Unicode MS" pitchFamily="34" charset="-128"/>
        <a:buChar char="‒"/>
        <a:defRPr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006EB3"/>
        </a:buClr>
        <a:buFont typeface="Arial Unicode MS" pitchFamily="34" charset="-128"/>
        <a:buChar char="‒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006EB3"/>
        </a:buClr>
        <a:buFont typeface="Arial Unicode MS" pitchFamily="34" charset="-128"/>
        <a:buChar char="‒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006EB3"/>
        </a:buClr>
        <a:buFont typeface="Arial Unicode MS" pitchFamily="34" charset="-128"/>
        <a:buChar char="‒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006EB3"/>
        </a:buClr>
        <a:buFont typeface="Arial Unicode MS" pitchFamily="34" charset="-128"/>
        <a:buChar char="‒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006EB3"/>
        </a:buClr>
        <a:buFont typeface="Arial Unicode MS" pitchFamily="34" charset="-128"/>
        <a:buChar char="‒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006EB3"/>
        </a:buClr>
        <a:buFont typeface="Arial Unicode MS" pitchFamily="34" charset="-128"/>
        <a:buChar char="‒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11188" y="260350"/>
            <a:ext cx="8424862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87450" y="1125538"/>
            <a:ext cx="7270750" cy="4589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sp>
        <p:nvSpPr>
          <p:cNvPr id="41988" name="Rectangle 4"/>
          <p:cNvSpPr>
            <a:spLocks noChangeArrowheads="1"/>
          </p:cNvSpPr>
          <p:nvPr/>
        </p:nvSpPr>
        <p:spPr bwMode="auto">
          <a:xfrm>
            <a:off x="0" y="0"/>
            <a:ext cx="431800" cy="6858000"/>
          </a:xfrm>
          <a:prstGeom prst="rect">
            <a:avLst/>
          </a:prstGeom>
          <a:solidFill>
            <a:srgbClr val="006EB3"/>
          </a:solidFill>
          <a:ln w="9525">
            <a:solidFill>
              <a:srgbClr val="0077C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1800" b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245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rgbClr val="000000"/>
                </a:solidFill>
                <a:latin typeface="Arial Narrow" pitchFamily="34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4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04025" y="6237288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rgbClr val="000000"/>
                </a:solidFill>
                <a:latin typeface="Arial Narrow" pitchFamily="34" charset="0"/>
                <a:cs typeface="+mn-cs"/>
              </a:defRPr>
            </a:lvl1pPr>
          </a:lstStyle>
          <a:p>
            <a:pPr>
              <a:defRPr/>
            </a:pPr>
            <a:fld id="{744378D7-1864-4D0C-B233-F22143554C35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361" r:id="rId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6EB3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6EB3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6EB3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6EB3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6EB3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400" b="1">
          <a:solidFill>
            <a:srgbClr val="006EB3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400" b="1">
          <a:solidFill>
            <a:srgbClr val="006EB3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400" b="1">
          <a:solidFill>
            <a:srgbClr val="006EB3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400" b="1">
          <a:solidFill>
            <a:srgbClr val="006EB3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006EB3"/>
        </a:buClr>
        <a:buFont typeface="Wingdings" pitchFamily="2" charset="2"/>
        <a:buChar char="l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006EB3"/>
        </a:buClr>
        <a:buFont typeface="Arial Unicode MS" pitchFamily="34" charset="-128"/>
        <a:buChar char="‒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006EB3"/>
        </a:buClr>
        <a:buFont typeface="Arial Unicode MS" pitchFamily="34" charset="-128"/>
        <a:buChar char="‒"/>
        <a:defRPr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006EB3"/>
        </a:buClr>
        <a:buFont typeface="Arial Unicode MS" pitchFamily="34" charset="-128"/>
        <a:buChar char="‒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006EB3"/>
        </a:buClr>
        <a:buFont typeface="Arial Unicode MS" pitchFamily="34" charset="-128"/>
        <a:buChar char="‒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006EB3"/>
        </a:buClr>
        <a:buFont typeface="Arial Unicode MS" pitchFamily="34" charset="-128"/>
        <a:buChar char="‒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006EB3"/>
        </a:buClr>
        <a:buFont typeface="Arial Unicode MS" pitchFamily="34" charset="-128"/>
        <a:buChar char="‒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006EB3"/>
        </a:buClr>
        <a:buFont typeface="Arial Unicode MS" pitchFamily="34" charset="-128"/>
        <a:buChar char="‒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006EB3"/>
        </a:buClr>
        <a:buFont typeface="Arial Unicode MS" pitchFamily="34" charset="-128"/>
        <a:buChar char="‒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11188" y="260350"/>
            <a:ext cx="8424862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87450" y="1125538"/>
            <a:ext cx="7270750" cy="4589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sp>
        <p:nvSpPr>
          <p:cNvPr id="43012" name="Rectangle 4"/>
          <p:cNvSpPr>
            <a:spLocks noChangeArrowheads="1"/>
          </p:cNvSpPr>
          <p:nvPr/>
        </p:nvSpPr>
        <p:spPr bwMode="auto">
          <a:xfrm>
            <a:off x="0" y="0"/>
            <a:ext cx="431800" cy="6858000"/>
          </a:xfrm>
          <a:prstGeom prst="rect">
            <a:avLst/>
          </a:prstGeom>
          <a:solidFill>
            <a:srgbClr val="006EB3"/>
          </a:solidFill>
          <a:ln w="9525">
            <a:solidFill>
              <a:srgbClr val="0077C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1800" b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245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rgbClr val="000000"/>
                </a:solidFill>
                <a:latin typeface="Arial Narrow" pitchFamily="34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4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04025" y="6237288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rgbClr val="000000"/>
                </a:solidFill>
                <a:latin typeface="Arial Narrow" pitchFamily="34" charset="0"/>
                <a:cs typeface="+mn-cs"/>
              </a:defRPr>
            </a:lvl1pPr>
          </a:lstStyle>
          <a:p>
            <a:pPr>
              <a:defRPr/>
            </a:pPr>
            <a:fld id="{3C6B5E5B-D5B6-4656-806E-DAA0B53DA5F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362" r:id="rId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6EB3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6EB3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6EB3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6EB3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6EB3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400" b="1">
          <a:solidFill>
            <a:srgbClr val="006EB3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400" b="1">
          <a:solidFill>
            <a:srgbClr val="006EB3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400" b="1">
          <a:solidFill>
            <a:srgbClr val="006EB3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400" b="1">
          <a:solidFill>
            <a:srgbClr val="006EB3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006EB3"/>
        </a:buClr>
        <a:buFont typeface="Wingdings" pitchFamily="2" charset="2"/>
        <a:buChar char="l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006EB3"/>
        </a:buClr>
        <a:buFont typeface="Arial Unicode MS" pitchFamily="34" charset="-128"/>
        <a:buChar char="‒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006EB3"/>
        </a:buClr>
        <a:buFont typeface="Arial Unicode MS" pitchFamily="34" charset="-128"/>
        <a:buChar char="‒"/>
        <a:defRPr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006EB3"/>
        </a:buClr>
        <a:buFont typeface="Arial Unicode MS" pitchFamily="34" charset="-128"/>
        <a:buChar char="‒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006EB3"/>
        </a:buClr>
        <a:buFont typeface="Arial Unicode MS" pitchFamily="34" charset="-128"/>
        <a:buChar char="‒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006EB3"/>
        </a:buClr>
        <a:buFont typeface="Arial Unicode MS" pitchFamily="34" charset="-128"/>
        <a:buChar char="‒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006EB3"/>
        </a:buClr>
        <a:buFont typeface="Arial Unicode MS" pitchFamily="34" charset="-128"/>
        <a:buChar char="‒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006EB3"/>
        </a:buClr>
        <a:buFont typeface="Arial Unicode MS" pitchFamily="34" charset="-128"/>
        <a:buChar char="‒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006EB3"/>
        </a:buClr>
        <a:buFont typeface="Arial Unicode MS" pitchFamily="34" charset="-128"/>
        <a:buChar char="‒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905"/>
          <p:cNvSpPr>
            <a:spLocks noGrp="1" noChangeArrowheads="1"/>
          </p:cNvSpPr>
          <p:nvPr>
            <p:ph type="title"/>
          </p:nvPr>
        </p:nvSpPr>
        <p:spPr bwMode="auto">
          <a:xfrm>
            <a:off x="990600" y="381000"/>
            <a:ext cx="7467600" cy="52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44035" name="Rectangle 906"/>
          <p:cNvSpPr>
            <a:spLocks noGrp="1" noChangeArrowheads="1"/>
          </p:cNvSpPr>
          <p:nvPr>
            <p:ph type="body" idx="1"/>
          </p:nvPr>
        </p:nvSpPr>
        <p:spPr bwMode="auto">
          <a:xfrm>
            <a:off x="990600" y="1125538"/>
            <a:ext cx="7467600" cy="4589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sp>
        <p:nvSpPr>
          <p:cNvPr id="44036" name="Rectangle 921"/>
          <p:cNvSpPr>
            <a:spLocks noChangeArrowheads="1"/>
          </p:cNvSpPr>
          <p:nvPr/>
        </p:nvSpPr>
        <p:spPr bwMode="auto">
          <a:xfrm>
            <a:off x="0" y="0"/>
            <a:ext cx="431800" cy="6858000"/>
          </a:xfrm>
          <a:prstGeom prst="rect">
            <a:avLst/>
          </a:prstGeom>
          <a:solidFill>
            <a:srgbClr val="006EB3"/>
          </a:solidFill>
          <a:ln w="9525">
            <a:solidFill>
              <a:srgbClr val="0077C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b="0">
              <a:solidFill>
                <a:srgbClr val="000000"/>
              </a:solidFill>
            </a:endParaRPr>
          </a:p>
        </p:txBody>
      </p:sp>
      <p:sp>
        <p:nvSpPr>
          <p:cNvPr id="23450" name="Rectangle 92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rgbClr val="000000"/>
                </a:solidFill>
                <a:latin typeface="Arial Narrow" pitchFamily="34" charset="0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3451" name="Rectangle 92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75463" y="6237288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rgbClr val="000000"/>
                </a:solidFill>
                <a:latin typeface="Arial Narrow" pitchFamily="34" charset="0"/>
                <a:cs typeface="+mn-cs"/>
              </a:defRPr>
            </a:lvl1pPr>
          </a:lstStyle>
          <a:p>
            <a:pPr>
              <a:defRPr/>
            </a:pPr>
            <a:fld id="{B146C1DB-09E6-41A4-BBF5-C21EABADD24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328" r:id="rId1"/>
    <p:sldLayoutId id="2147485329" r:id="rId2"/>
    <p:sldLayoutId id="2147485330" r:id="rId3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6EB3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6EB3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6EB3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6EB3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6EB3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400" b="1">
          <a:solidFill>
            <a:srgbClr val="006EB3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400" b="1">
          <a:solidFill>
            <a:srgbClr val="006EB3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400" b="1">
          <a:solidFill>
            <a:srgbClr val="006EB3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400" b="1">
          <a:solidFill>
            <a:srgbClr val="006EB3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006EB3"/>
        </a:buClr>
        <a:buFont typeface="Wingdings" pitchFamily="2" charset="2"/>
        <a:buChar char="l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006EB3"/>
        </a:buClr>
        <a:buFont typeface="Arial Unicode MS" pitchFamily="34" charset="-128"/>
        <a:buChar char="‒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006EB3"/>
        </a:buClr>
        <a:buFont typeface="Arial Unicode MS" pitchFamily="34" charset="-128"/>
        <a:buChar char="‒"/>
        <a:defRPr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006EB3"/>
        </a:buClr>
        <a:buFont typeface="Arial Unicode MS" pitchFamily="34" charset="-128"/>
        <a:buChar char="‒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006EB3"/>
        </a:buClr>
        <a:buFont typeface="Arial Unicode MS" pitchFamily="34" charset="-128"/>
        <a:buChar char="‒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006EB3"/>
        </a:buClr>
        <a:buFont typeface="Arial Unicode MS" pitchFamily="34" charset="-128"/>
        <a:buChar char="‒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006EB3"/>
        </a:buClr>
        <a:buFont typeface="Arial Unicode MS" pitchFamily="34" charset="-128"/>
        <a:buChar char="‒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006EB3"/>
        </a:buClr>
        <a:buFont typeface="Arial Unicode MS" pitchFamily="34" charset="-128"/>
        <a:buChar char="‒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006EB3"/>
        </a:buClr>
        <a:buFont typeface="Arial Unicode MS" pitchFamily="34" charset="-128"/>
        <a:buChar char="‒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905"/>
          <p:cNvSpPr>
            <a:spLocks noGrp="1" noChangeArrowheads="1"/>
          </p:cNvSpPr>
          <p:nvPr>
            <p:ph type="title"/>
          </p:nvPr>
        </p:nvSpPr>
        <p:spPr bwMode="auto">
          <a:xfrm>
            <a:off x="990600" y="381000"/>
            <a:ext cx="7467600" cy="52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45059" name="Rectangle 906"/>
          <p:cNvSpPr>
            <a:spLocks noGrp="1" noChangeArrowheads="1"/>
          </p:cNvSpPr>
          <p:nvPr>
            <p:ph type="body" idx="1"/>
          </p:nvPr>
        </p:nvSpPr>
        <p:spPr bwMode="auto">
          <a:xfrm>
            <a:off x="990600" y="1125538"/>
            <a:ext cx="7467600" cy="4589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sp>
        <p:nvSpPr>
          <p:cNvPr id="45060" name="Rectangle 921"/>
          <p:cNvSpPr>
            <a:spLocks noChangeArrowheads="1"/>
          </p:cNvSpPr>
          <p:nvPr/>
        </p:nvSpPr>
        <p:spPr bwMode="auto">
          <a:xfrm>
            <a:off x="0" y="0"/>
            <a:ext cx="431800" cy="6858000"/>
          </a:xfrm>
          <a:prstGeom prst="rect">
            <a:avLst/>
          </a:prstGeom>
          <a:solidFill>
            <a:srgbClr val="006EB3"/>
          </a:solidFill>
          <a:ln w="9525">
            <a:solidFill>
              <a:srgbClr val="0077C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b="0">
              <a:solidFill>
                <a:srgbClr val="000000"/>
              </a:solidFill>
            </a:endParaRPr>
          </a:p>
        </p:txBody>
      </p:sp>
      <p:sp>
        <p:nvSpPr>
          <p:cNvPr id="23450" name="Rectangle 92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rgbClr val="000000"/>
                </a:solidFill>
                <a:latin typeface="Arial Narrow" pitchFamily="34" charset="0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3451" name="Rectangle 92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75463" y="6237288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rgbClr val="000000"/>
                </a:solidFill>
                <a:latin typeface="Arial Narrow" pitchFamily="34" charset="0"/>
                <a:cs typeface="+mn-cs"/>
              </a:defRPr>
            </a:lvl1pPr>
          </a:lstStyle>
          <a:p>
            <a:pPr>
              <a:defRPr/>
            </a:pPr>
            <a:fld id="{D8FD4D63-16C4-4DCF-95BE-6CAA13EEB79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331" r:id="rId1"/>
    <p:sldLayoutId id="2147485332" r:id="rId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6EB3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6EB3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6EB3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6EB3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6EB3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400" b="1">
          <a:solidFill>
            <a:srgbClr val="006EB3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400" b="1">
          <a:solidFill>
            <a:srgbClr val="006EB3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400" b="1">
          <a:solidFill>
            <a:srgbClr val="006EB3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400" b="1">
          <a:solidFill>
            <a:srgbClr val="006EB3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006EB3"/>
        </a:buClr>
        <a:buFont typeface="Wingdings" pitchFamily="2" charset="2"/>
        <a:buChar char="l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006EB3"/>
        </a:buClr>
        <a:buFont typeface="Arial Unicode MS" pitchFamily="34" charset="-128"/>
        <a:buChar char="‒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006EB3"/>
        </a:buClr>
        <a:buFont typeface="Arial Unicode MS" pitchFamily="34" charset="-128"/>
        <a:buChar char="‒"/>
        <a:defRPr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006EB3"/>
        </a:buClr>
        <a:buFont typeface="Arial Unicode MS" pitchFamily="34" charset="-128"/>
        <a:buChar char="‒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006EB3"/>
        </a:buClr>
        <a:buFont typeface="Arial Unicode MS" pitchFamily="34" charset="-128"/>
        <a:buChar char="‒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006EB3"/>
        </a:buClr>
        <a:buFont typeface="Arial Unicode MS" pitchFamily="34" charset="-128"/>
        <a:buChar char="‒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006EB3"/>
        </a:buClr>
        <a:buFont typeface="Arial Unicode MS" pitchFamily="34" charset="-128"/>
        <a:buChar char="‒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006EB3"/>
        </a:buClr>
        <a:buFont typeface="Arial Unicode MS" pitchFamily="34" charset="-128"/>
        <a:buChar char="‒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006EB3"/>
        </a:buClr>
        <a:buFont typeface="Arial Unicode MS" pitchFamily="34" charset="-128"/>
        <a:buChar char="‒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905"/>
          <p:cNvSpPr>
            <a:spLocks noGrp="1" noChangeArrowheads="1"/>
          </p:cNvSpPr>
          <p:nvPr>
            <p:ph type="title"/>
          </p:nvPr>
        </p:nvSpPr>
        <p:spPr bwMode="auto">
          <a:xfrm>
            <a:off x="990600" y="381000"/>
            <a:ext cx="7467600" cy="52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46083" name="Rectangle 906"/>
          <p:cNvSpPr>
            <a:spLocks noGrp="1" noChangeArrowheads="1"/>
          </p:cNvSpPr>
          <p:nvPr>
            <p:ph type="body" idx="1"/>
          </p:nvPr>
        </p:nvSpPr>
        <p:spPr bwMode="auto">
          <a:xfrm>
            <a:off x="990600" y="1125538"/>
            <a:ext cx="7467600" cy="4589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sp>
        <p:nvSpPr>
          <p:cNvPr id="46084" name="Rectangle 921"/>
          <p:cNvSpPr>
            <a:spLocks noChangeArrowheads="1"/>
          </p:cNvSpPr>
          <p:nvPr/>
        </p:nvSpPr>
        <p:spPr bwMode="auto">
          <a:xfrm>
            <a:off x="0" y="0"/>
            <a:ext cx="431800" cy="6858000"/>
          </a:xfrm>
          <a:prstGeom prst="rect">
            <a:avLst/>
          </a:prstGeom>
          <a:solidFill>
            <a:srgbClr val="006EB3"/>
          </a:solidFill>
          <a:ln w="9525">
            <a:solidFill>
              <a:srgbClr val="0077C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b="0">
              <a:solidFill>
                <a:srgbClr val="000000"/>
              </a:solidFill>
            </a:endParaRPr>
          </a:p>
        </p:txBody>
      </p:sp>
      <p:sp>
        <p:nvSpPr>
          <p:cNvPr id="23450" name="Rectangle 92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rgbClr val="000000"/>
                </a:solidFill>
                <a:latin typeface="Arial Narrow" pitchFamily="34" charset="0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3451" name="Rectangle 92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75463" y="6237288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rgbClr val="000000"/>
                </a:solidFill>
                <a:latin typeface="Arial Narrow" pitchFamily="34" charset="0"/>
                <a:cs typeface="+mn-cs"/>
              </a:defRPr>
            </a:lvl1pPr>
          </a:lstStyle>
          <a:p>
            <a:pPr>
              <a:defRPr/>
            </a:pPr>
            <a:fld id="{CD2E0700-DBEA-48EF-95F5-4B7F10C8EFE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333" r:id="rId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6EB3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6EB3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6EB3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6EB3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6EB3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400" b="1">
          <a:solidFill>
            <a:srgbClr val="006EB3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400" b="1">
          <a:solidFill>
            <a:srgbClr val="006EB3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400" b="1">
          <a:solidFill>
            <a:srgbClr val="006EB3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400" b="1">
          <a:solidFill>
            <a:srgbClr val="006EB3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006EB3"/>
        </a:buClr>
        <a:buFont typeface="Wingdings" pitchFamily="2" charset="2"/>
        <a:buChar char="l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006EB3"/>
        </a:buClr>
        <a:buFont typeface="Arial Unicode MS" pitchFamily="34" charset="-128"/>
        <a:buChar char="‒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006EB3"/>
        </a:buClr>
        <a:buFont typeface="Arial Unicode MS" pitchFamily="34" charset="-128"/>
        <a:buChar char="‒"/>
        <a:defRPr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006EB3"/>
        </a:buClr>
        <a:buFont typeface="Arial Unicode MS" pitchFamily="34" charset="-128"/>
        <a:buChar char="‒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006EB3"/>
        </a:buClr>
        <a:buFont typeface="Arial Unicode MS" pitchFamily="34" charset="-128"/>
        <a:buChar char="‒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006EB3"/>
        </a:buClr>
        <a:buFont typeface="Arial Unicode MS" pitchFamily="34" charset="-128"/>
        <a:buChar char="‒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006EB3"/>
        </a:buClr>
        <a:buFont typeface="Arial Unicode MS" pitchFamily="34" charset="-128"/>
        <a:buChar char="‒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006EB3"/>
        </a:buClr>
        <a:buFont typeface="Arial Unicode MS" pitchFamily="34" charset="-128"/>
        <a:buChar char="‒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006EB3"/>
        </a:buClr>
        <a:buFont typeface="Arial Unicode MS" pitchFamily="34" charset="-128"/>
        <a:buChar char="‒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905"/>
          <p:cNvSpPr>
            <a:spLocks noGrp="1" noChangeArrowheads="1"/>
          </p:cNvSpPr>
          <p:nvPr>
            <p:ph type="title"/>
          </p:nvPr>
        </p:nvSpPr>
        <p:spPr bwMode="auto">
          <a:xfrm>
            <a:off x="990600" y="381000"/>
            <a:ext cx="7467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47107" name="Rectangle 906"/>
          <p:cNvSpPr>
            <a:spLocks noGrp="1" noChangeArrowheads="1"/>
          </p:cNvSpPr>
          <p:nvPr>
            <p:ph type="body" idx="1"/>
          </p:nvPr>
        </p:nvSpPr>
        <p:spPr bwMode="auto">
          <a:xfrm>
            <a:off x="990600" y="1828800"/>
            <a:ext cx="7467600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sp>
        <p:nvSpPr>
          <p:cNvPr id="47108" name="Rectangle 921"/>
          <p:cNvSpPr>
            <a:spLocks noChangeArrowheads="1"/>
          </p:cNvSpPr>
          <p:nvPr/>
        </p:nvSpPr>
        <p:spPr bwMode="auto">
          <a:xfrm>
            <a:off x="0" y="0"/>
            <a:ext cx="431800" cy="6858000"/>
          </a:xfrm>
          <a:prstGeom prst="rect">
            <a:avLst/>
          </a:prstGeom>
          <a:solidFill>
            <a:srgbClr val="006EB3"/>
          </a:solidFill>
          <a:ln w="9525">
            <a:solidFill>
              <a:srgbClr val="0077C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b="0">
              <a:solidFill>
                <a:srgbClr val="000000"/>
              </a:solidFill>
            </a:endParaRPr>
          </a:p>
        </p:txBody>
      </p:sp>
      <p:sp>
        <p:nvSpPr>
          <p:cNvPr id="23450" name="Rectangle 92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rgbClr val="000000"/>
                </a:solidFill>
                <a:latin typeface="Arial Narrow" pitchFamily="34" charset="0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3451" name="Rectangle 92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rgbClr val="000000"/>
                </a:solidFill>
                <a:latin typeface="Arial Narrow" pitchFamily="34" charset="0"/>
                <a:cs typeface="+mn-cs"/>
              </a:defRPr>
            </a:lvl1pPr>
          </a:lstStyle>
          <a:p>
            <a:pPr>
              <a:defRPr/>
            </a:pPr>
            <a:fld id="{F9E0A808-A7DB-4B0F-BB1B-9E9947AAC02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334" r:id="rId1"/>
    <p:sldLayoutId id="2147485335" r:id="rId2"/>
    <p:sldLayoutId id="2147485336" r:id="rId3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6EB3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6EB3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6EB3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6EB3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6EB3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400" b="1">
          <a:solidFill>
            <a:srgbClr val="006EB3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400" b="1">
          <a:solidFill>
            <a:srgbClr val="006EB3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400" b="1">
          <a:solidFill>
            <a:srgbClr val="006EB3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400" b="1">
          <a:solidFill>
            <a:srgbClr val="006EB3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006EB3"/>
        </a:buClr>
        <a:buFont typeface="Wingdings" pitchFamily="2" charset="2"/>
        <a:buChar char="l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006EB3"/>
        </a:buClr>
        <a:buFont typeface="Arial Unicode MS" pitchFamily="34" charset="-128"/>
        <a:buChar char="‒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006EB3"/>
        </a:buClr>
        <a:buFont typeface="Arial Unicode MS" pitchFamily="34" charset="-128"/>
        <a:buChar char="‒"/>
        <a:defRPr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006EB3"/>
        </a:buClr>
        <a:buFont typeface="Arial Unicode MS" pitchFamily="34" charset="-128"/>
        <a:buChar char="‒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006EB3"/>
        </a:buClr>
        <a:buFont typeface="Arial Unicode MS" pitchFamily="34" charset="-128"/>
        <a:buChar char="‒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006EB3"/>
        </a:buClr>
        <a:buFont typeface="Arial Unicode MS" pitchFamily="34" charset="-128"/>
        <a:buChar char="‒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006EB3"/>
        </a:buClr>
        <a:buFont typeface="Arial Unicode MS" pitchFamily="34" charset="-128"/>
        <a:buChar char="‒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006EB3"/>
        </a:buClr>
        <a:buFont typeface="Arial Unicode MS" pitchFamily="34" charset="-128"/>
        <a:buChar char="‒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006EB3"/>
        </a:buClr>
        <a:buFont typeface="Arial Unicode MS" pitchFamily="34" charset="-128"/>
        <a:buChar char="‒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905"/>
          <p:cNvSpPr>
            <a:spLocks noGrp="1" noChangeArrowheads="1"/>
          </p:cNvSpPr>
          <p:nvPr>
            <p:ph type="title"/>
          </p:nvPr>
        </p:nvSpPr>
        <p:spPr bwMode="auto">
          <a:xfrm>
            <a:off x="990600" y="381000"/>
            <a:ext cx="7467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48131" name="Rectangle 906"/>
          <p:cNvSpPr>
            <a:spLocks noGrp="1" noChangeArrowheads="1"/>
          </p:cNvSpPr>
          <p:nvPr>
            <p:ph type="body" idx="1"/>
          </p:nvPr>
        </p:nvSpPr>
        <p:spPr bwMode="auto">
          <a:xfrm>
            <a:off x="990600" y="1828800"/>
            <a:ext cx="7467600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sp>
        <p:nvSpPr>
          <p:cNvPr id="48132" name="Rectangle 921"/>
          <p:cNvSpPr>
            <a:spLocks noChangeArrowheads="1"/>
          </p:cNvSpPr>
          <p:nvPr/>
        </p:nvSpPr>
        <p:spPr bwMode="auto">
          <a:xfrm>
            <a:off x="0" y="0"/>
            <a:ext cx="431800" cy="6858000"/>
          </a:xfrm>
          <a:prstGeom prst="rect">
            <a:avLst/>
          </a:prstGeom>
          <a:solidFill>
            <a:srgbClr val="006EB3"/>
          </a:solidFill>
          <a:ln w="9525">
            <a:solidFill>
              <a:srgbClr val="0077C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b="0">
              <a:solidFill>
                <a:srgbClr val="000000"/>
              </a:solidFill>
            </a:endParaRPr>
          </a:p>
        </p:txBody>
      </p:sp>
      <p:sp>
        <p:nvSpPr>
          <p:cNvPr id="23450" name="Rectangle 92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rgbClr val="000000"/>
                </a:solidFill>
                <a:latin typeface="Arial Narrow" pitchFamily="34" charset="0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3451" name="Rectangle 92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rgbClr val="000000"/>
                </a:solidFill>
                <a:latin typeface="Arial Narrow" pitchFamily="34" charset="0"/>
                <a:cs typeface="+mn-cs"/>
              </a:defRPr>
            </a:lvl1pPr>
          </a:lstStyle>
          <a:p>
            <a:pPr>
              <a:defRPr/>
            </a:pPr>
            <a:fld id="{FC4A945B-9A7B-4EFA-8273-5BDA2239FE5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337" r:id="rId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6EB3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6EB3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6EB3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6EB3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6EB3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400" b="1">
          <a:solidFill>
            <a:srgbClr val="006EB3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400" b="1">
          <a:solidFill>
            <a:srgbClr val="006EB3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400" b="1">
          <a:solidFill>
            <a:srgbClr val="006EB3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400" b="1">
          <a:solidFill>
            <a:srgbClr val="006EB3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006EB3"/>
        </a:buClr>
        <a:buFont typeface="Wingdings" pitchFamily="2" charset="2"/>
        <a:buChar char="l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006EB3"/>
        </a:buClr>
        <a:buFont typeface="Arial Unicode MS" pitchFamily="34" charset="-128"/>
        <a:buChar char="‒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006EB3"/>
        </a:buClr>
        <a:buFont typeface="Arial Unicode MS" pitchFamily="34" charset="-128"/>
        <a:buChar char="‒"/>
        <a:defRPr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006EB3"/>
        </a:buClr>
        <a:buFont typeface="Arial Unicode MS" pitchFamily="34" charset="-128"/>
        <a:buChar char="‒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006EB3"/>
        </a:buClr>
        <a:buFont typeface="Arial Unicode MS" pitchFamily="34" charset="-128"/>
        <a:buChar char="‒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006EB3"/>
        </a:buClr>
        <a:buFont typeface="Arial Unicode MS" pitchFamily="34" charset="-128"/>
        <a:buChar char="‒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006EB3"/>
        </a:buClr>
        <a:buFont typeface="Arial Unicode MS" pitchFamily="34" charset="-128"/>
        <a:buChar char="‒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006EB3"/>
        </a:buClr>
        <a:buFont typeface="Arial Unicode MS" pitchFamily="34" charset="-128"/>
        <a:buChar char="‒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006EB3"/>
        </a:buClr>
        <a:buFont typeface="Arial Unicode MS" pitchFamily="34" charset="-128"/>
        <a:buChar char="‒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905"/>
          <p:cNvSpPr>
            <a:spLocks noGrp="1" noChangeArrowheads="1"/>
          </p:cNvSpPr>
          <p:nvPr>
            <p:ph type="title"/>
          </p:nvPr>
        </p:nvSpPr>
        <p:spPr bwMode="auto">
          <a:xfrm>
            <a:off x="990600" y="381000"/>
            <a:ext cx="7467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49155" name="Rectangle 906"/>
          <p:cNvSpPr>
            <a:spLocks noGrp="1" noChangeArrowheads="1"/>
          </p:cNvSpPr>
          <p:nvPr>
            <p:ph type="body" idx="1"/>
          </p:nvPr>
        </p:nvSpPr>
        <p:spPr bwMode="auto">
          <a:xfrm>
            <a:off x="990600" y="1828800"/>
            <a:ext cx="7467600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sp>
        <p:nvSpPr>
          <p:cNvPr id="49156" name="Rectangle 921"/>
          <p:cNvSpPr>
            <a:spLocks noChangeArrowheads="1"/>
          </p:cNvSpPr>
          <p:nvPr/>
        </p:nvSpPr>
        <p:spPr bwMode="auto">
          <a:xfrm>
            <a:off x="0" y="0"/>
            <a:ext cx="431800" cy="6858000"/>
          </a:xfrm>
          <a:prstGeom prst="rect">
            <a:avLst/>
          </a:prstGeom>
          <a:solidFill>
            <a:srgbClr val="006EB3"/>
          </a:solidFill>
          <a:ln w="9525">
            <a:solidFill>
              <a:srgbClr val="0077C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b="0">
              <a:solidFill>
                <a:srgbClr val="000000"/>
              </a:solidFill>
            </a:endParaRPr>
          </a:p>
        </p:txBody>
      </p:sp>
      <p:sp>
        <p:nvSpPr>
          <p:cNvPr id="23450" name="Rectangle 92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rgbClr val="000000"/>
                </a:solidFill>
                <a:latin typeface="Arial Narrow" pitchFamily="34" charset="0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3451" name="Rectangle 92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rgbClr val="000000"/>
                </a:solidFill>
                <a:latin typeface="Arial Narrow" pitchFamily="34" charset="0"/>
                <a:cs typeface="+mn-cs"/>
              </a:defRPr>
            </a:lvl1pPr>
          </a:lstStyle>
          <a:p>
            <a:pPr>
              <a:defRPr/>
            </a:pPr>
            <a:fld id="{6F6C5AA2-C1BA-4C9B-80B8-A6A918BB45B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338" r:id="rId1"/>
    <p:sldLayoutId id="2147485339" r:id="rId2"/>
    <p:sldLayoutId id="2147485340" r:id="rId3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6EB3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6EB3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6EB3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6EB3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6EB3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400" b="1">
          <a:solidFill>
            <a:srgbClr val="006EB3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400" b="1">
          <a:solidFill>
            <a:srgbClr val="006EB3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400" b="1">
          <a:solidFill>
            <a:srgbClr val="006EB3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400" b="1">
          <a:solidFill>
            <a:srgbClr val="006EB3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006EB3"/>
        </a:buClr>
        <a:buFont typeface="Wingdings" pitchFamily="2" charset="2"/>
        <a:buChar char="l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006EB3"/>
        </a:buClr>
        <a:buFont typeface="Arial Unicode MS" pitchFamily="34" charset="-128"/>
        <a:buChar char="‒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006EB3"/>
        </a:buClr>
        <a:buFont typeface="Arial Unicode MS" pitchFamily="34" charset="-128"/>
        <a:buChar char="‒"/>
        <a:defRPr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006EB3"/>
        </a:buClr>
        <a:buFont typeface="Arial Unicode MS" pitchFamily="34" charset="-128"/>
        <a:buChar char="‒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006EB3"/>
        </a:buClr>
        <a:buFont typeface="Arial Unicode MS" pitchFamily="34" charset="-128"/>
        <a:buChar char="‒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006EB3"/>
        </a:buClr>
        <a:buFont typeface="Arial Unicode MS" pitchFamily="34" charset="-128"/>
        <a:buChar char="‒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006EB3"/>
        </a:buClr>
        <a:buFont typeface="Arial Unicode MS" pitchFamily="34" charset="-128"/>
        <a:buChar char="‒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006EB3"/>
        </a:buClr>
        <a:buFont typeface="Arial Unicode MS" pitchFamily="34" charset="-128"/>
        <a:buChar char="‒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006EB3"/>
        </a:buClr>
        <a:buFont typeface="Arial Unicode MS" pitchFamily="34" charset="-128"/>
        <a:buChar char="‒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905"/>
          <p:cNvSpPr>
            <a:spLocks noGrp="1" noChangeArrowheads="1"/>
          </p:cNvSpPr>
          <p:nvPr>
            <p:ph type="title"/>
          </p:nvPr>
        </p:nvSpPr>
        <p:spPr bwMode="auto">
          <a:xfrm>
            <a:off x="990600" y="381000"/>
            <a:ext cx="7467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50179" name="Rectangle 906"/>
          <p:cNvSpPr>
            <a:spLocks noGrp="1" noChangeArrowheads="1"/>
          </p:cNvSpPr>
          <p:nvPr>
            <p:ph type="body" idx="1"/>
          </p:nvPr>
        </p:nvSpPr>
        <p:spPr bwMode="auto">
          <a:xfrm>
            <a:off x="990600" y="1828800"/>
            <a:ext cx="7467600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sp>
        <p:nvSpPr>
          <p:cNvPr id="50180" name="Rectangle 921"/>
          <p:cNvSpPr>
            <a:spLocks noChangeArrowheads="1"/>
          </p:cNvSpPr>
          <p:nvPr/>
        </p:nvSpPr>
        <p:spPr bwMode="auto">
          <a:xfrm>
            <a:off x="0" y="0"/>
            <a:ext cx="431800" cy="6858000"/>
          </a:xfrm>
          <a:prstGeom prst="rect">
            <a:avLst/>
          </a:prstGeom>
          <a:solidFill>
            <a:srgbClr val="006EB3"/>
          </a:solidFill>
          <a:ln w="9525">
            <a:solidFill>
              <a:srgbClr val="0077C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b="0">
              <a:solidFill>
                <a:srgbClr val="000000"/>
              </a:solidFill>
            </a:endParaRPr>
          </a:p>
        </p:txBody>
      </p:sp>
      <p:sp>
        <p:nvSpPr>
          <p:cNvPr id="23450" name="Rectangle 92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rgbClr val="000000"/>
                </a:solidFill>
                <a:latin typeface="Arial Narrow" pitchFamily="34" charset="0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3451" name="Rectangle 92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rgbClr val="000000"/>
                </a:solidFill>
                <a:latin typeface="Arial Narrow" pitchFamily="34" charset="0"/>
                <a:cs typeface="+mn-cs"/>
              </a:defRPr>
            </a:lvl1pPr>
          </a:lstStyle>
          <a:p>
            <a:pPr>
              <a:defRPr/>
            </a:pPr>
            <a:fld id="{6EA105C4-43E3-45A0-85B0-33723983A50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341" r:id="rId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6EB3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6EB3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6EB3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6EB3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6EB3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400" b="1">
          <a:solidFill>
            <a:srgbClr val="006EB3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400" b="1">
          <a:solidFill>
            <a:srgbClr val="006EB3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400" b="1">
          <a:solidFill>
            <a:srgbClr val="006EB3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400" b="1">
          <a:solidFill>
            <a:srgbClr val="006EB3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006EB3"/>
        </a:buClr>
        <a:buFont typeface="Wingdings" pitchFamily="2" charset="2"/>
        <a:buChar char="l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006EB3"/>
        </a:buClr>
        <a:buFont typeface="Arial Unicode MS" pitchFamily="34" charset="-128"/>
        <a:buChar char="‒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006EB3"/>
        </a:buClr>
        <a:buFont typeface="Arial Unicode MS" pitchFamily="34" charset="-128"/>
        <a:buChar char="‒"/>
        <a:defRPr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006EB3"/>
        </a:buClr>
        <a:buFont typeface="Arial Unicode MS" pitchFamily="34" charset="-128"/>
        <a:buChar char="‒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006EB3"/>
        </a:buClr>
        <a:buFont typeface="Arial Unicode MS" pitchFamily="34" charset="-128"/>
        <a:buChar char="‒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006EB3"/>
        </a:buClr>
        <a:buFont typeface="Arial Unicode MS" pitchFamily="34" charset="-128"/>
        <a:buChar char="‒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006EB3"/>
        </a:buClr>
        <a:buFont typeface="Arial Unicode MS" pitchFamily="34" charset="-128"/>
        <a:buChar char="‒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006EB3"/>
        </a:buClr>
        <a:buFont typeface="Arial Unicode MS" pitchFamily="34" charset="-128"/>
        <a:buChar char="‒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006EB3"/>
        </a:buClr>
        <a:buFont typeface="Arial Unicode MS" pitchFamily="34" charset="-128"/>
        <a:buChar char="‒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11188" y="260350"/>
            <a:ext cx="8424862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87450" y="1125538"/>
            <a:ext cx="7270750" cy="4589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sp>
        <p:nvSpPr>
          <p:cNvPr id="5124" name="Rectangle 4"/>
          <p:cNvSpPr>
            <a:spLocks noChangeArrowheads="1"/>
          </p:cNvSpPr>
          <p:nvPr/>
        </p:nvSpPr>
        <p:spPr bwMode="auto">
          <a:xfrm>
            <a:off x="0" y="0"/>
            <a:ext cx="431800" cy="6858000"/>
          </a:xfrm>
          <a:prstGeom prst="rect">
            <a:avLst/>
          </a:prstGeom>
          <a:solidFill>
            <a:srgbClr val="006EB3"/>
          </a:solidFill>
          <a:ln w="9525">
            <a:solidFill>
              <a:srgbClr val="0077C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1800" b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245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rgbClr val="000000"/>
                </a:solidFill>
                <a:latin typeface="Arial Narrow" pitchFamily="34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4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04025" y="6237288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rgbClr val="000000"/>
                </a:solidFill>
                <a:latin typeface="Arial Narrow" pitchFamily="34" charset="0"/>
                <a:cs typeface="+mn-cs"/>
              </a:defRPr>
            </a:lvl1pPr>
          </a:lstStyle>
          <a:p>
            <a:pPr>
              <a:defRPr/>
            </a:pPr>
            <a:fld id="{85845F67-DA60-4140-970D-F9DF8676EE7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6EB3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6EB3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6EB3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6EB3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6EB3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400" b="1">
          <a:solidFill>
            <a:srgbClr val="006EB3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400" b="1">
          <a:solidFill>
            <a:srgbClr val="006EB3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400" b="1">
          <a:solidFill>
            <a:srgbClr val="006EB3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400" b="1">
          <a:solidFill>
            <a:srgbClr val="006EB3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006EB3"/>
        </a:buClr>
        <a:buFont typeface="Wingdings" pitchFamily="2" charset="2"/>
        <a:buChar char="l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006EB3"/>
        </a:buClr>
        <a:buFont typeface="Arial Unicode MS" pitchFamily="34" charset="-128"/>
        <a:buChar char="‒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006EB3"/>
        </a:buClr>
        <a:buFont typeface="Arial Unicode MS" pitchFamily="34" charset="-128"/>
        <a:buChar char="‒"/>
        <a:defRPr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006EB3"/>
        </a:buClr>
        <a:buFont typeface="Arial Unicode MS" pitchFamily="34" charset="-128"/>
        <a:buChar char="‒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006EB3"/>
        </a:buClr>
        <a:buFont typeface="Arial Unicode MS" pitchFamily="34" charset="-128"/>
        <a:buChar char="‒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006EB3"/>
        </a:buClr>
        <a:buFont typeface="Arial Unicode MS" pitchFamily="34" charset="-128"/>
        <a:buChar char="‒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006EB3"/>
        </a:buClr>
        <a:buFont typeface="Arial Unicode MS" pitchFamily="34" charset="-128"/>
        <a:buChar char="‒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006EB3"/>
        </a:buClr>
        <a:buFont typeface="Arial Unicode MS" pitchFamily="34" charset="-128"/>
        <a:buChar char="‒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006EB3"/>
        </a:buClr>
        <a:buFont typeface="Arial Unicode MS" pitchFamily="34" charset="-128"/>
        <a:buChar char="‒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905"/>
          <p:cNvSpPr>
            <a:spLocks noGrp="1" noChangeArrowheads="1"/>
          </p:cNvSpPr>
          <p:nvPr>
            <p:ph type="title"/>
          </p:nvPr>
        </p:nvSpPr>
        <p:spPr bwMode="auto">
          <a:xfrm>
            <a:off x="990600" y="381000"/>
            <a:ext cx="7467600" cy="52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51203" name="Rectangle 906"/>
          <p:cNvSpPr>
            <a:spLocks noGrp="1" noChangeArrowheads="1"/>
          </p:cNvSpPr>
          <p:nvPr>
            <p:ph type="body" idx="1"/>
          </p:nvPr>
        </p:nvSpPr>
        <p:spPr bwMode="auto">
          <a:xfrm>
            <a:off x="990600" y="1125538"/>
            <a:ext cx="7467600" cy="4589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sp>
        <p:nvSpPr>
          <p:cNvPr id="51204" name="Rectangle 921"/>
          <p:cNvSpPr>
            <a:spLocks noChangeArrowheads="1"/>
          </p:cNvSpPr>
          <p:nvPr/>
        </p:nvSpPr>
        <p:spPr bwMode="auto">
          <a:xfrm>
            <a:off x="0" y="0"/>
            <a:ext cx="431800" cy="6858000"/>
          </a:xfrm>
          <a:prstGeom prst="rect">
            <a:avLst/>
          </a:prstGeom>
          <a:solidFill>
            <a:srgbClr val="006EB3"/>
          </a:solidFill>
          <a:ln w="9525">
            <a:solidFill>
              <a:srgbClr val="0077C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b="0">
              <a:solidFill>
                <a:srgbClr val="000000"/>
              </a:solidFill>
            </a:endParaRPr>
          </a:p>
        </p:txBody>
      </p:sp>
      <p:sp>
        <p:nvSpPr>
          <p:cNvPr id="23450" name="Rectangle 92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rgbClr val="000000"/>
                </a:solidFill>
                <a:latin typeface="Arial Narrow" pitchFamily="34" charset="0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3451" name="Rectangle 92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75463" y="6237288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rgbClr val="000000"/>
                </a:solidFill>
                <a:latin typeface="Arial Narrow" pitchFamily="34" charset="0"/>
                <a:cs typeface="+mn-cs"/>
              </a:defRPr>
            </a:lvl1pPr>
          </a:lstStyle>
          <a:p>
            <a:pPr>
              <a:defRPr/>
            </a:pPr>
            <a:fld id="{52EBA6F9-1F6B-4FB7-BD3D-3A001B2FA90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342" r:id="rId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6EB3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6EB3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6EB3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6EB3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6EB3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400" b="1">
          <a:solidFill>
            <a:srgbClr val="006EB3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400" b="1">
          <a:solidFill>
            <a:srgbClr val="006EB3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400" b="1">
          <a:solidFill>
            <a:srgbClr val="006EB3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400" b="1">
          <a:solidFill>
            <a:srgbClr val="006EB3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006EB3"/>
        </a:buClr>
        <a:buFont typeface="Wingdings" pitchFamily="2" charset="2"/>
        <a:buChar char="l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006EB3"/>
        </a:buClr>
        <a:buFont typeface="Arial Unicode MS" pitchFamily="34" charset="-128"/>
        <a:buChar char="‒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006EB3"/>
        </a:buClr>
        <a:buFont typeface="Arial Unicode MS" pitchFamily="34" charset="-128"/>
        <a:buChar char="‒"/>
        <a:defRPr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006EB3"/>
        </a:buClr>
        <a:buFont typeface="Arial Unicode MS" pitchFamily="34" charset="-128"/>
        <a:buChar char="‒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006EB3"/>
        </a:buClr>
        <a:buFont typeface="Arial Unicode MS" pitchFamily="34" charset="-128"/>
        <a:buChar char="‒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006EB3"/>
        </a:buClr>
        <a:buFont typeface="Arial Unicode MS" pitchFamily="34" charset="-128"/>
        <a:buChar char="‒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006EB3"/>
        </a:buClr>
        <a:buFont typeface="Arial Unicode MS" pitchFamily="34" charset="-128"/>
        <a:buChar char="‒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006EB3"/>
        </a:buClr>
        <a:buFont typeface="Arial Unicode MS" pitchFamily="34" charset="-128"/>
        <a:buChar char="‒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006EB3"/>
        </a:buClr>
        <a:buFont typeface="Arial Unicode MS" pitchFamily="34" charset="-128"/>
        <a:buChar char="‒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905"/>
          <p:cNvSpPr>
            <a:spLocks noGrp="1" noChangeArrowheads="1"/>
          </p:cNvSpPr>
          <p:nvPr>
            <p:ph type="title"/>
          </p:nvPr>
        </p:nvSpPr>
        <p:spPr bwMode="auto">
          <a:xfrm>
            <a:off x="990600" y="381000"/>
            <a:ext cx="7467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52227" name="Rectangle 906"/>
          <p:cNvSpPr>
            <a:spLocks noGrp="1" noChangeArrowheads="1"/>
          </p:cNvSpPr>
          <p:nvPr>
            <p:ph type="body" idx="1"/>
          </p:nvPr>
        </p:nvSpPr>
        <p:spPr bwMode="auto">
          <a:xfrm>
            <a:off x="990600" y="1828800"/>
            <a:ext cx="7467600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sp>
        <p:nvSpPr>
          <p:cNvPr id="52228" name="Rectangle 921"/>
          <p:cNvSpPr>
            <a:spLocks noChangeArrowheads="1"/>
          </p:cNvSpPr>
          <p:nvPr/>
        </p:nvSpPr>
        <p:spPr bwMode="auto">
          <a:xfrm>
            <a:off x="0" y="0"/>
            <a:ext cx="431800" cy="6858000"/>
          </a:xfrm>
          <a:prstGeom prst="rect">
            <a:avLst/>
          </a:prstGeom>
          <a:solidFill>
            <a:srgbClr val="006EB3"/>
          </a:solidFill>
          <a:ln w="9525">
            <a:solidFill>
              <a:srgbClr val="0077C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b="0">
              <a:solidFill>
                <a:srgbClr val="000000"/>
              </a:solidFill>
            </a:endParaRPr>
          </a:p>
        </p:txBody>
      </p:sp>
      <p:sp>
        <p:nvSpPr>
          <p:cNvPr id="23450" name="Rectangle 92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rgbClr val="000000"/>
                </a:solidFill>
                <a:latin typeface="Arial Narrow" pitchFamily="34" charset="0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3451" name="Rectangle 92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rgbClr val="000000"/>
                </a:solidFill>
                <a:latin typeface="Arial Narrow" pitchFamily="34" charset="0"/>
                <a:cs typeface="+mn-cs"/>
              </a:defRPr>
            </a:lvl1pPr>
          </a:lstStyle>
          <a:p>
            <a:pPr>
              <a:defRPr/>
            </a:pPr>
            <a:fld id="{23CBE296-D02A-4751-9975-AB9B4B1D136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343" r:id="rId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6EB3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6EB3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6EB3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6EB3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6EB3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400" b="1">
          <a:solidFill>
            <a:srgbClr val="006EB3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400" b="1">
          <a:solidFill>
            <a:srgbClr val="006EB3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400" b="1">
          <a:solidFill>
            <a:srgbClr val="006EB3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400" b="1">
          <a:solidFill>
            <a:srgbClr val="006EB3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006EB3"/>
        </a:buClr>
        <a:buFont typeface="Wingdings" pitchFamily="2" charset="2"/>
        <a:buChar char="l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006EB3"/>
        </a:buClr>
        <a:buFont typeface="Arial Unicode MS" pitchFamily="34" charset="-128"/>
        <a:buChar char="‒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006EB3"/>
        </a:buClr>
        <a:buFont typeface="Arial Unicode MS" pitchFamily="34" charset="-128"/>
        <a:buChar char="‒"/>
        <a:defRPr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006EB3"/>
        </a:buClr>
        <a:buFont typeface="Arial Unicode MS" pitchFamily="34" charset="-128"/>
        <a:buChar char="‒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006EB3"/>
        </a:buClr>
        <a:buFont typeface="Arial Unicode MS" pitchFamily="34" charset="-128"/>
        <a:buChar char="‒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006EB3"/>
        </a:buClr>
        <a:buFont typeface="Arial Unicode MS" pitchFamily="34" charset="-128"/>
        <a:buChar char="‒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006EB3"/>
        </a:buClr>
        <a:buFont typeface="Arial Unicode MS" pitchFamily="34" charset="-128"/>
        <a:buChar char="‒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006EB3"/>
        </a:buClr>
        <a:buFont typeface="Arial Unicode MS" pitchFamily="34" charset="-128"/>
        <a:buChar char="‒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006EB3"/>
        </a:buClr>
        <a:buFont typeface="Arial Unicode MS" pitchFamily="34" charset="-128"/>
        <a:buChar char="‒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90600" y="381000"/>
            <a:ext cx="7467600" cy="45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90600" y="981075"/>
            <a:ext cx="7467600" cy="473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sp>
        <p:nvSpPr>
          <p:cNvPr id="53252" name="Rectangle 4"/>
          <p:cNvSpPr>
            <a:spLocks noChangeArrowheads="1"/>
          </p:cNvSpPr>
          <p:nvPr/>
        </p:nvSpPr>
        <p:spPr bwMode="auto">
          <a:xfrm>
            <a:off x="0" y="0"/>
            <a:ext cx="431800" cy="6858000"/>
          </a:xfrm>
          <a:prstGeom prst="rect">
            <a:avLst/>
          </a:prstGeom>
          <a:solidFill>
            <a:srgbClr val="006EB3"/>
          </a:solidFill>
          <a:ln w="9525">
            <a:solidFill>
              <a:srgbClr val="0077C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1800" b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245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rgbClr val="000000"/>
                </a:solidFill>
                <a:latin typeface="Arial Narrow" pitchFamily="34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4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75463" y="6237288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rgbClr val="000000"/>
                </a:solidFill>
                <a:latin typeface="Arial Narrow" pitchFamily="34" charset="0"/>
                <a:cs typeface="+mn-cs"/>
              </a:defRPr>
            </a:lvl1pPr>
          </a:lstStyle>
          <a:p>
            <a:pPr>
              <a:defRPr/>
            </a:pPr>
            <a:fld id="{CB736DE5-042F-49DB-8A44-72C5B21496C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363" r:id="rId1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006EB3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006EB3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006EB3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006EB3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006EB3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400" b="1">
          <a:solidFill>
            <a:srgbClr val="006EB3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400" b="1">
          <a:solidFill>
            <a:srgbClr val="006EB3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400" b="1">
          <a:solidFill>
            <a:srgbClr val="006EB3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400" b="1">
          <a:solidFill>
            <a:srgbClr val="006EB3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006EB3"/>
        </a:buClr>
        <a:buFont typeface="Wingdings" pitchFamily="2" charset="2"/>
        <a:buChar char="l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006EB3"/>
        </a:buClr>
        <a:buFont typeface="Arial Unicode MS" pitchFamily="34" charset="-128"/>
        <a:buChar char="‒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006EB3"/>
        </a:buClr>
        <a:buFont typeface="Arial Unicode MS" pitchFamily="34" charset="-128"/>
        <a:buChar char="‒"/>
        <a:defRPr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006EB3"/>
        </a:buClr>
        <a:buFont typeface="Arial Unicode MS" pitchFamily="34" charset="-128"/>
        <a:buChar char="‒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006EB3"/>
        </a:buClr>
        <a:buFont typeface="Arial Unicode MS" pitchFamily="34" charset="-128"/>
        <a:buChar char="‒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006EB3"/>
        </a:buClr>
        <a:buFont typeface="Arial Unicode MS" pitchFamily="34" charset="-128"/>
        <a:buChar char="‒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006EB3"/>
        </a:buClr>
        <a:buFont typeface="Arial Unicode MS" pitchFamily="34" charset="-128"/>
        <a:buChar char="‒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006EB3"/>
        </a:buClr>
        <a:buFont typeface="Arial Unicode MS" pitchFamily="34" charset="-128"/>
        <a:buChar char="‒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006EB3"/>
        </a:buClr>
        <a:buFont typeface="Arial Unicode MS" pitchFamily="34" charset="-128"/>
        <a:buChar char="‒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905"/>
          <p:cNvSpPr>
            <a:spLocks noGrp="1" noChangeArrowheads="1"/>
          </p:cNvSpPr>
          <p:nvPr>
            <p:ph type="title"/>
          </p:nvPr>
        </p:nvSpPr>
        <p:spPr bwMode="auto">
          <a:xfrm>
            <a:off x="990600" y="381000"/>
            <a:ext cx="7467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54275" name="Rectangle 906"/>
          <p:cNvSpPr>
            <a:spLocks noGrp="1" noChangeArrowheads="1"/>
          </p:cNvSpPr>
          <p:nvPr>
            <p:ph type="body" idx="1"/>
          </p:nvPr>
        </p:nvSpPr>
        <p:spPr bwMode="auto">
          <a:xfrm>
            <a:off x="990600" y="1828800"/>
            <a:ext cx="7467600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sp>
        <p:nvSpPr>
          <p:cNvPr id="54276" name="Rectangle 921"/>
          <p:cNvSpPr>
            <a:spLocks noChangeArrowheads="1"/>
          </p:cNvSpPr>
          <p:nvPr/>
        </p:nvSpPr>
        <p:spPr bwMode="auto">
          <a:xfrm>
            <a:off x="0" y="0"/>
            <a:ext cx="431800" cy="6858000"/>
          </a:xfrm>
          <a:prstGeom prst="rect">
            <a:avLst/>
          </a:prstGeom>
          <a:solidFill>
            <a:srgbClr val="006EB3"/>
          </a:solidFill>
          <a:ln w="9525">
            <a:solidFill>
              <a:srgbClr val="0077C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b="0">
              <a:solidFill>
                <a:srgbClr val="000000"/>
              </a:solidFill>
            </a:endParaRPr>
          </a:p>
        </p:txBody>
      </p:sp>
      <p:sp>
        <p:nvSpPr>
          <p:cNvPr id="23450" name="Rectangle 92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rgbClr val="000000"/>
                </a:solidFill>
                <a:latin typeface="Arial Narrow" pitchFamily="34" charset="0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3451" name="Rectangle 92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rgbClr val="000000"/>
                </a:solidFill>
                <a:latin typeface="Arial Narrow" pitchFamily="34" charset="0"/>
                <a:cs typeface="+mn-cs"/>
              </a:defRPr>
            </a:lvl1pPr>
          </a:lstStyle>
          <a:p>
            <a:pPr>
              <a:defRPr/>
            </a:pPr>
            <a:fld id="{9AC8A31A-6EED-4030-A411-97FD6E398DE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364" r:id="rId1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6EB3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6EB3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6EB3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6EB3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6EB3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400" b="1">
          <a:solidFill>
            <a:srgbClr val="006EB3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400" b="1">
          <a:solidFill>
            <a:srgbClr val="006EB3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400" b="1">
          <a:solidFill>
            <a:srgbClr val="006EB3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400" b="1">
          <a:solidFill>
            <a:srgbClr val="006EB3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006EB3"/>
        </a:buClr>
        <a:buFont typeface="Wingdings" pitchFamily="2" charset="2"/>
        <a:buChar char="l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006EB3"/>
        </a:buClr>
        <a:buFont typeface="Arial Unicode MS" pitchFamily="34" charset="-128"/>
        <a:buChar char="‒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006EB3"/>
        </a:buClr>
        <a:buFont typeface="Arial Unicode MS" pitchFamily="34" charset="-128"/>
        <a:buChar char="‒"/>
        <a:defRPr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006EB3"/>
        </a:buClr>
        <a:buFont typeface="Arial Unicode MS" pitchFamily="34" charset="-128"/>
        <a:buChar char="‒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006EB3"/>
        </a:buClr>
        <a:buFont typeface="Arial Unicode MS" pitchFamily="34" charset="-128"/>
        <a:buChar char="‒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006EB3"/>
        </a:buClr>
        <a:buFont typeface="Arial Unicode MS" pitchFamily="34" charset="-128"/>
        <a:buChar char="‒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006EB3"/>
        </a:buClr>
        <a:buFont typeface="Arial Unicode MS" pitchFamily="34" charset="-128"/>
        <a:buChar char="‒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006EB3"/>
        </a:buClr>
        <a:buFont typeface="Arial Unicode MS" pitchFamily="34" charset="-128"/>
        <a:buChar char="‒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006EB3"/>
        </a:buClr>
        <a:buFont typeface="Arial Unicode MS" pitchFamily="34" charset="-128"/>
        <a:buChar char="‒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905"/>
          <p:cNvSpPr>
            <a:spLocks noGrp="1" noChangeArrowheads="1"/>
          </p:cNvSpPr>
          <p:nvPr>
            <p:ph type="title"/>
          </p:nvPr>
        </p:nvSpPr>
        <p:spPr bwMode="auto">
          <a:xfrm>
            <a:off x="990600" y="381000"/>
            <a:ext cx="7467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55299" name="Rectangle 906"/>
          <p:cNvSpPr>
            <a:spLocks noGrp="1" noChangeArrowheads="1"/>
          </p:cNvSpPr>
          <p:nvPr>
            <p:ph type="body" idx="1"/>
          </p:nvPr>
        </p:nvSpPr>
        <p:spPr bwMode="auto">
          <a:xfrm>
            <a:off x="990600" y="1828800"/>
            <a:ext cx="7467600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sp>
        <p:nvSpPr>
          <p:cNvPr id="55300" name="Rectangle 921"/>
          <p:cNvSpPr>
            <a:spLocks noChangeArrowheads="1"/>
          </p:cNvSpPr>
          <p:nvPr/>
        </p:nvSpPr>
        <p:spPr bwMode="auto">
          <a:xfrm>
            <a:off x="0" y="0"/>
            <a:ext cx="431800" cy="6858000"/>
          </a:xfrm>
          <a:prstGeom prst="rect">
            <a:avLst/>
          </a:prstGeom>
          <a:solidFill>
            <a:srgbClr val="006EB3"/>
          </a:solidFill>
          <a:ln w="9525">
            <a:solidFill>
              <a:srgbClr val="0077C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b="0">
              <a:solidFill>
                <a:srgbClr val="000000"/>
              </a:solidFill>
            </a:endParaRPr>
          </a:p>
        </p:txBody>
      </p:sp>
      <p:sp>
        <p:nvSpPr>
          <p:cNvPr id="23450" name="Rectangle 92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rgbClr val="000000"/>
                </a:solidFill>
                <a:latin typeface="Arial Narrow" pitchFamily="34" charset="0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3451" name="Rectangle 92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rgbClr val="000000"/>
                </a:solidFill>
                <a:latin typeface="Arial Narrow" pitchFamily="34" charset="0"/>
                <a:cs typeface="+mn-cs"/>
              </a:defRPr>
            </a:lvl1pPr>
          </a:lstStyle>
          <a:p>
            <a:pPr>
              <a:defRPr/>
            </a:pPr>
            <a:fld id="{0024B1A0-8F2F-4495-A745-B475350ED6F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344" r:id="rId1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6EB3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6EB3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6EB3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6EB3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6EB3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400" b="1">
          <a:solidFill>
            <a:srgbClr val="006EB3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400" b="1">
          <a:solidFill>
            <a:srgbClr val="006EB3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400" b="1">
          <a:solidFill>
            <a:srgbClr val="006EB3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400" b="1">
          <a:solidFill>
            <a:srgbClr val="006EB3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006EB3"/>
        </a:buClr>
        <a:buFont typeface="Wingdings" pitchFamily="2" charset="2"/>
        <a:buChar char="l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006EB3"/>
        </a:buClr>
        <a:buFont typeface="Arial Unicode MS" pitchFamily="34" charset="-128"/>
        <a:buChar char="‒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006EB3"/>
        </a:buClr>
        <a:buFont typeface="Arial Unicode MS" pitchFamily="34" charset="-128"/>
        <a:buChar char="‒"/>
        <a:defRPr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006EB3"/>
        </a:buClr>
        <a:buFont typeface="Arial Unicode MS" pitchFamily="34" charset="-128"/>
        <a:buChar char="‒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006EB3"/>
        </a:buClr>
        <a:buFont typeface="Arial Unicode MS" pitchFamily="34" charset="-128"/>
        <a:buChar char="‒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006EB3"/>
        </a:buClr>
        <a:buFont typeface="Arial Unicode MS" pitchFamily="34" charset="-128"/>
        <a:buChar char="‒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006EB3"/>
        </a:buClr>
        <a:buFont typeface="Arial Unicode MS" pitchFamily="34" charset="-128"/>
        <a:buChar char="‒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006EB3"/>
        </a:buClr>
        <a:buFont typeface="Arial Unicode MS" pitchFamily="34" charset="-128"/>
        <a:buChar char="‒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006EB3"/>
        </a:buClr>
        <a:buFont typeface="Arial Unicode MS" pitchFamily="34" charset="-128"/>
        <a:buChar char="‒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905"/>
          <p:cNvSpPr>
            <a:spLocks noGrp="1" noChangeArrowheads="1"/>
          </p:cNvSpPr>
          <p:nvPr>
            <p:ph type="title"/>
          </p:nvPr>
        </p:nvSpPr>
        <p:spPr bwMode="auto">
          <a:xfrm>
            <a:off x="990600" y="381000"/>
            <a:ext cx="7467600" cy="52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56323" name="Rectangle 906"/>
          <p:cNvSpPr>
            <a:spLocks noGrp="1" noChangeArrowheads="1"/>
          </p:cNvSpPr>
          <p:nvPr>
            <p:ph type="body" idx="1"/>
          </p:nvPr>
        </p:nvSpPr>
        <p:spPr bwMode="auto">
          <a:xfrm>
            <a:off x="990600" y="1125538"/>
            <a:ext cx="7467600" cy="4589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sp>
        <p:nvSpPr>
          <p:cNvPr id="56324" name="Rectangle 921"/>
          <p:cNvSpPr>
            <a:spLocks noChangeArrowheads="1"/>
          </p:cNvSpPr>
          <p:nvPr/>
        </p:nvSpPr>
        <p:spPr bwMode="auto">
          <a:xfrm>
            <a:off x="0" y="0"/>
            <a:ext cx="431800" cy="6858000"/>
          </a:xfrm>
          <a:prstGeom prst="rect">
            <a:avLst/>
          </a:prstGeom>
          <a:solidFill>
            <a:srgbClr val="006EB3"/>
          </a:solidFill>
          <a:ln w="9525">
            <a:solidFill>
              <a:srgbClr val="0077C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b="0">
              <a:solidFill>
                <a:srgbClr val="000000"/>
              </a:solidFill>
            </a:endParaRPr>
          </a:p>
        </p:txBody>
      </p:sp>
      <p:sp>
        <p:nvSpPr>
          <p:cNvPr id="23450" name="Rectangle 92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rgbClr val="000000"/>
                </a:solidFill>
                <a:latin typeface="Arial Narrow" pitchFamily="34" charset="0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3451" name="Rectangle 92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75463" y="6237288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rgbClr val="000000"/>
                </a:solidFill>
                <a:latin typeface="Arial Narrow" pitchFamily="34" charset="0"/>
                <a:cs typeface="+mn-cs"/>
              </a:defRPr>
            </a:lvl1pPr>
          </a:lstStyle>
          <a:p>
            <a:pPr>
              <a:defRPr/>
            </a:pPr>
            <a:fld id="{0FE3D65C-E01F-4EBB-B08D-DD4DC5CCB6E5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365" r:id="rId1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6EB3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6EB3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6EB3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6EB3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6EB3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400" b="1">
          <a:solidFill>
            <a:srgbClr val="006EB3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400" b="1">
          <a:solidFill>
            <a:srgbClr val="006EB3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400" b="1">
          <a:solidFill>
            <a:srgbClr val="006EB3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400" b="1">
          <a:solidFill>
            <a:srgbClr val="006EB3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006EB3"/>
        </a:buClr>
        <a:buFont typeface="Wingdings" pitchFamily="2" charset="2"/>
        <a:buChar char="l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006EB3"/>
        </a:buClr>
        <a:buFont typeface="Arial Unicode MS" pitchFamily="34" charset="-128"/>
        <a:buChar char="‒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006EB3"/>
        </a:buClr>
        <a:buFont typeface="Arial Unicode MS" pitchFamily="34" charset="-128"/>
        <a:buChar char="‒"/>
        <a:defRPr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006EB3"/>
        </a:buClr>
        <a:buFont typeface="Arial Unicode MS" pitchFamily="34" charset="-128"/>
        <a:buChar char="‒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006EB3"/>
        </a:buClr>
        <a:buFont typeface="Arial Unicode MS" pitchFamily="34" charset="-128"/>
        <a:buChar char="‒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006EB3"/>
        </a:buClr>
        <a:buFont typeface="Arial Unicode MS" pitchFamily="34" charset="-128"/>
        <a:buChar char="‒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006EB3"/>
        </a:buClr>
        <a:buFont typeface="Arial Unicode MS" pitchFamily="34" charset="-128"/>
        <a:buChar char="‒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006EB3"/>
        </a:buClr>
        <a:buFont typeface="Arial Unicode MS" pitchFamily="34" charset="-128"/>
        <a:buChar char="‒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006EB3"/>
        </a:buClr>
        <a:buFont typeface="Arial Unicode MS" pitchFamily="34" charset="-128"/>
        <a:buChar char="‒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90600" y="381000"/>
            <a:ext cx="7467600" cy="45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90600" y="981075"/>
            <a:ext cx="7467600" cy="473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sp>
        <p:nvSpPr>
          <p:cNvPr id="57348" name="Rectangle 4"/>
          <p:cNvSpPr>
            <a:spLocks noChangeArrowheads="1"/>
          </p:cNvSpPr>
          <p:nvPr/>
        </p:nvSpPr>
        <p:spPr bwMode="auto">
          <a:xfrm>
            <a:off x="0" y="0"/>
            <a:ext cx="431800" cy="6858000"/>
          </a:xfrm>
          <a:prstGeom prst="rect">
            <a:avLst/>
          </a:prstGeom>
          <a:solidFill>
            <a:srgbClr val="006EB3"/>
          </a:solidFill>
          <a:ln w="9525">
            <a:solidFill>
              <a:srgbClr val="0077C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1800" b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245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rgbClr val="000000"/>
                </a:solidFill>
                <a:latin typeface="Arial Narrow" pitchFamily="34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4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75463" y="6237288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rgbClr val="000000"/>
                </a:solidFill>
                <a:latin typeface="Arial Narrow" pitchFamily="34" charset="0"/>
                <a:cs typeface="+mn-cs"/>
              </a:defRPr>
            </a:lvl1pPr>
          </a:lstStyle>
          <a:p>
            <a:pPr>
              <a:defRPr/>
            </a:pPr>
            <a:fld id="{A4730967-7C65-4D97-ABD4-44BED24AC1F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366" r:id="rId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006EB3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006EB3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006EB3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006EB3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006EB3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400" b="1">
          <a:solidFill>
            <a:srgbClr val="006EB3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400" b="1">
          <a:solidFill>
            <a:srgbClr val="006EB3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400" b="1">
          <a:solidFill>
            <a:srgbClr val="006EB3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400" b="1">
          <a:solidFill>
            <a:srgbClr val="006EB3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006EB3"/>
        </a:buClr>
        <a:buFont typeface="Wingdings" pitchFamily="2" charset="2"/>
        <a:buChar char="l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006EB3"/>
        </a:buClr>
        <a:buFont typeface="Arial Unicode MS" pitchFamily="34" charset="-128"/>
        <a:buChar char="‒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006EB3"/>
        </a:buClr>
        <a:buFont typeface="Arial Unicode MS" pitchFamily="34" charset="-128"/>
        <a:buChar char="‒"/>
        <a:defRPr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006EB3"/>
        </a:buClr>
        <a:buFont typeface="Arial Unicode MS" pitchFamily="34" charset="-128"/>
        <a:buChar char="‒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006EB3"/>
        </a:buClr>
        <a:buFont typeface="Arial Unicode MS" pitchFamily="34" charset="-128"/>
        <a:buChar char="‒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006EB3"/>
        </a:buClr>
        <a:buFont typeface="Arial Unicode MS" pitchFamily="34" charset="-128"/>
        <a:buChar char="‒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006EB3"/>
        </a:buClr>
        <a:buFont typeface="Arial Unicode MS" pitchFamily="34" charset="-128"/>
        <a:buChar char="‒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006EB3"/>
        </a:buClr>
        <a:buFont typeface="Arial Unicode MS" pitchFamily="34" charset="-128"/>
        <a:buChar char="‒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006EB3"/>
        </a:buClr>
        <a:buFont typeface="Arial Unicode MS" pitchFamily="34" charset="-128"/>
        <a:buChar char="‒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905"/>
          <p:cNvSpPr>
            <a:spLocks noGrp="1" noChangeArrowheads="1"/>
          </p:cNvSpPr>
          <p:nvPr>
            <p:ph type="title"/>
          </p:nvPr>
        </p:nvSpPr>
        <p:spPr bwMode="auto">
          <a:xfrm>
            <a:off x="990600" y="381000"/>
            <a:ext cx="7467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58371" name="Rectangle 906"/>
          <p:cNvSpPr>
            <a:spLocks noGrp="1" noChangeArrowheads="1"/>
          </p:cNvSpPr>
          <p:nvPr>
            <p:ph type="body" idx="1"/>
          </p:nvPr>
        </p:nvSpPr>
        <p:spPr bwMode="auto">
          <a:xfrm>
            <a:off x="990600" y="1828800"/>
            <a:ext cx="7467600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sp>
        <p:nvSpPr>
          <p:cNvPr id="58372" name="Rectangle 921"/>
          <p:cNvSpPr>
            <a:spLocks noChangeArrowheads="1"/>
          </p:cNvSpPr>
          <p:nvPr/>
        </p:nvSpPr>
        <p:spPr bwMode="auto">
          <a:xfrm>
            <a:off x="0" y="0"/>
            <a:ext cx="431800" cy="6858000"/>
          </a:xfrm>
          <a:prstGeom prst="rect">
            <a:avLst/>
          </a:prstGeom>
          <a:solidFill>
            <a:srgbClr val="006EB3"/>
          </a:solidFill>
          <a:ln w="9525">
            <a:solidFill>
              <a:srgbClr val="0077C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b="0">
              <a:solidFill>
                <a:srgbClr val="000000"/>
              </a:solidFill>
            </a:endParaRPr>
          </a:p>
        </p:txBody>
      </p:sp>
      <p:sp>
        <p:nvSpPr>
          <p:cNvPr id="23450" name="Rectangle 92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rgbClr val="000000"/>
                </a:solidFill>
                <a:latin typeface="Arial Narrow" pitchFamily="34" charset="0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3451" name="Rectangle 92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rgbClr val="000000"/>
                </a:solidFill>
                <a:latin typeface="Arial Narrow" pitchFamily="34" charset="0"/>
                <a:cs typeface="+mn-cs"/>
              </a:defRPr>
            </a:lvl1pPr>
          </a:lstStyle>
          <a:p>
            <a:pPr>
              <a:defRPr/>
            </a:pPr>
            <a:fld id="{B8054028-690C-42DA-93AF-9A5510ABFE9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345" r:id="rId1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6EB3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6EB3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6EB3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6EB3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6EB3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400" b="1">
          <a:solidFill>
            <a:srgbClr val="006EB3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400" b="1">
          <a:solidFill>
            <a:srgbClr val="006EB3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400" b="1">
          <a:solidFill>
            <a:srgbClr val="006EB3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400" b="1">
          <a:solidFill>
            <a:srgbClr val="006EB3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006EB3"/>
        </a:buClr>
        <a:buFont typeface="Wingdings" pitchFamily="2" charset="2"/>
        <a:buChar char="l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006EB3"/>
        </a:buClr>
        <a:buFont typeface="Arial Unicode MS" pitchFamily="34" charset="-128"/>
        <a:buChar char="‒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006EB3"/>
        </a:buClr>
        <a:buFont typeface="Arial Unicode MS" pitchFamily="34" charset="-128"/>
        <a:buChar char="‒"/>
        <a:defRPr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006EB3"/>
        </a:buClr>
        <a:buFont typeface="Arial Unicode MS" pitchFamily="34" charset="-128"/>
        <a:buChar char="‒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006EB3"/>
        </a:buClr>
        <a:buFont typeface="Arial Unicode MS" pitchFamily="34" charset="-128"/>
        <a:buChar char="‒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006EB3"/>
        </a:buClr>
        <a:buFont typeface="Arial Unicode MS" pitchFamily="34" charset="-128"/>
        <a:buChar char="‒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006EB3"/>
        </a:buClr>
        <a:buFont typeface="Arial Unicode MS" pitchFamily="34" charset="-128"/>
        <a:buChar char="‒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006EB3"/>
        </a:buClr>
        <a:buFont typeface="Arial Unicode MS" pitchFamily="34" charset="-128"/>
        <a:buChar char="‒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006EB3"/>
        </a:buClr>
        <a:buFont typeface="Arial Unicode MS" pitchFamily="34" charset="-128"/>
        <a:buChar char="‒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905"/>
          <p:cNvSpPr>
            <a:spLocks noGrp="1" noChangeArrowheads="1"/>
          </p:cNvSpPr>
          <p:nvPr>
            <p:ph type="title"/>
          </p:nvPr>
        </p:nvSpPr>
        <p:spPr bwMode="auto">
          <a:xfrm>
            <a:off x="990600" y="381000"/>
            <a:ext cx="7467600" cy="52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59395" name="Rectangle 906"/>
          <p:cNvSpPr>
            <a:spLocks noGrp="1" noChangeArrowheads="1"/>
          </p:cNvSpPr>
          <p:nvPr>
            <p:ph type="body" idx="1"/>
          </p:nvPr>
        </p:nvSpPr>
        <p:spPr bwMode="auto">
          <a:xfrm>
            <a:off x="990600" y="1125538"/>
            <a:ext cx="7467600" cy="4589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sp>
        <p:nvSpPr>
          <p:cNvPr id="59396" name="Rectangle 921"/>
          <p:cNvSpPr>
            <a:spLocks noChangeArrowheads="1"/>
          </p:cNvSpPr>
          <p:nvPr/>
        </p:nvSpPr>
        <p:spPr bwMode="auto">
          <a:xfrm>
            <a:off x="0" y="0"/>
            <a:ext cx="431800" cy="6858000"/>
          </a:xfrm>
          <a:prstGeom prst="rect">
            <a:avLst/>
          </a:prstGeom>
          <a:solidFill>
            <a:srgbClr val="006EB3"/>
          </a:solidFill>
          <a:ln w="9525">
            <a:solidFill>
              <a:srgbClr val="0077C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b="0">
              <a:solidFill>
                <a:srgbClr val="000000"/>
              </a:solidFill>
            </a:endParaRPr>
          </a:p>
        </p:txBody>
      </p:sp>
      <p:sp>
        <p:nvSpPr>
          <p:cNvPr id="23450" name="Rectangle 92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rgbClr val="000000"/>
                </a:solidFill>
                <a:latin typeface="Arial Narrow" pitchFamily="34" charset="0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3451" name="Rectangle 92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75463" y="6237288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rgbClr val="000000"/>
                </a:solidFill>
                <a:latin typeface="Arial Narrow" pitchFamily="34" charset="0"/>
                <a:cs typeface="+mn-cs"/>
              </a:defRPr>
            </a:lvl1pPr>
          </a:lstStyle>
          <a:p>
            <a:pPr>
              <a:defRPr/>
            </a:pPr>
            <a:fld id="{E220F900-8554-4866-8F1F-85E8BF5B532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346" r:id="rId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6EB3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6EB3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6EB3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6EB3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6EB3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400" b="1">
          <a:solidFill>
            <a:srgbClr val="006EB3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400" b="1">
          <a:solidFill>
            <a:srgbClr val="006EB3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400" b="1">
          <a:solidFill>
            <a:srgbClr val="006EB3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400" b="1">
          <a:solidFill>
            <a:srgbClr val="006EB3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006EB3"/>
        </a:buClr>
        <a:buFont typeface="Wingdings" pitchFamily="2" charset="2"/>
        <a:buChar char="l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006EB3"/>
        </a:buClr>
        <a:buFont typeface="Arial Unicode MS" pitchFamily="34" charset="-128"/>
        <a:buChar char="‒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006EB3"/>
        </a:buClr>
        <a:buFont typeface="Arial Unicode MS" pitchFamily="34" charset="-128"/>
        <a:buChar char="‒"/>
        <a:defRPr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006EB3"/>
        </a:buClr>
        <a:buFont typeface="Arial Unicode MS" pitchFamily="34" charset="-128"/>
        <a:buChar char="‒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006EB3"/>
        </a:buClr>
        <a:buFont typeface="Arial Unicode MS" pitchFamily="34" charset="-128"/>
        <a:buChar char="‒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006EB3"/>
        </a:buClr>
        <a:buFont typeface="Arial Unicode MS" pitchFamily="34" charset="-128"/>
        <a:buChar char="‒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006EB3"/>
        </a:buClr>
        <a:buFont typeface="Arial Unicode MS" pitchFamily="34" charset="-128"/>
        <a:buChar char="‒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006EB3"/>
        </a:buClr>
        <a:buFont typeface="Arial Unicode MS" pitchFamily="34" charset="-128"/>
        <a:buChar char="‒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006EB3"/>
        </a:buClr>
        <a:buFont typeface="Arial Unicode MS" pitchFamily="34" charset="-128"/>
        <a:buChar char="‒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905"/>
          <p:cNvSpPr>
            <a:spLocks noGrp="1" noChangeArrowheads="1"/>
          </p:cNvSpPr>
          <p:nvPr>
            <p:ph type="title"/>
          </p:nvPr>
        </p:nvSpPr>
        <p:spPr bwMode="auto">
          <a:xfrm>
            <a:off x="990600" y="381000"/>
            <a:ext cx="7467600" cy="52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60419" name="Rectangle 906"/>
          <p:cNvSpPr>
            <a:spLocks noGrp="1" noChangeArrowheads="1"/>
          </p:cNvSpPr>
          <p:nvPr>
            <p:ph type="body" idx="1"/>
          </p:nvPr>
        </p:nvSpPr>
        <p:spPr bwMode="auto">
          <a:xfrm>
            <a:off x="990600" y="1125538"/>
            <a:ext cx="7467600" cy="4589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sp>
        <p:nvSpPr>
          <p:cNvPr id="60420" name="Rectangle 921"/>
          <p:cNvSpPr>
            <a:spLocks noChangeArrowheads="1"/>
          </p:cNvSpPr>
          <p:nvPr/>
        </p:nvSpPr>
        <p:spPr bwMode="auto">
          <a:xfrm>
            <a:off x="0" y="0"/>
            <a:ext cx="431800" cy="6858000"/>
          </a:xfrm>
          <a:prstGeom prst="rect">
            <a:avLst/>
          </a:prstGeom>
          <a:solidFill>
            <a:srgbClr val="006EB3"/>
          </a:solidFill>
          <a:ln w="9525">
            <a:solidFill>
              <a:srgbClr val="0077C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b="0">
              <a:solidFill>
                <a:srgbClr val="000000"/>
              </a:solidFill>
            </a:endParaRPr>
          </a:p>
        </p:txBody>
      </p:sp>
      <p:sp>
        <p:nvSpPr>
          <p:cNvPr id="23450" name="Rectangle 92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rgbClr val="000000"/>
                </a:solidFill>
                <a:latin typeface="Arial Narrow" pitchFamily="34" charset="0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3451" name="Rectangle 92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75463" y="6237288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rgbClr val="000000"/>
                </a:solidFill>
                <a:latin typeface="Arial Narrow" pitchFamily="34" charset="0"/>
                <a:cs typeface="+mn-cs"/>
              </a:defRPr>
            </a:lvl1pPr>
          </a:lstStyle>
          <a:p>
            <a:pPr>
              <a:defRPr/>
            </a:pPr>
            <a:fld id="{A750C874-AA2F-4691-9542-9F9A507DEA4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367" r:id="rId1"/>
    <p:sldLayoutId id="2147485347" r:id="rId2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6EB3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6EB3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6EB3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6EB3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6EB3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400" b="1">
          <a:solidFill>
            <a:srgbClr val="006EB3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400" b="1">
          <a:solidFill>
            <a:srgbClr val="006EB3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400" b="1">
          <a:solidFill>
            <a:srgbClr val="006EB3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400" b="1">
          <a:solidFill>
            <a:srgbClr val="006EB3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006EB3"/>
        </a:buClr>
        <a:buFont typeface="Wingdings" pitchFamily="2" charset="2"/>
        <a:buChar char="l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006EB3"/>
        </a:buClr>
        <a:buFont typeface="Arial Unicode MS" pitchFamily="34" charset="-128"/>
        <a:buChar char="‒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006EB3"/>
        </a:buClr>
        <a:buFont typeface="Arial Unicode MS" pitchFamily="34" charset="-128"/>
        <a:buChar char="‒"/>
        <a:defRPr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006EB3"/>
        </a:buClr>
        <a:buFont typeface="Arial Unicode MS" pitchFamily="34" charset="-128"/>
        <a:buChar char="‒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006EB3"/>
        </a:buClr>
        <a:buFont typeface="Arial Unicode MS" pitchFamily="34" charset="-128"/>
        <a:buChar char="‒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006EB3"/>
        </a:buClr>
        <a:buFont typeface="Arial Unicode MS" pitchFamily="34" charset="-128"/>
        <a:buChar char="‒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006EB3"/>
        </a:buClr>
        <a:buFont typeface="Arial Unicode MS" pitchFamily="34" charset="-128"/>
        <a:buChar char="‒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006EB3"/>
        </a:buClr>
        <a:buFont typeface="Arial Unicode MS" pitchFamily="34" charset="-128"/>
        <a:buChar char="‒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006EB3"/>
        </a:buClr>
        <a:buFont typeface="Arial Unicode MS" pitchFamily="34" charset="-128"/>
        <a:buChar char="‒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11188" y="260350"/>
            <a:ext cx="8424862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87450" y="1125538"/>
            <a:ext cx="7270750" cy="4589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sp>
        <p:nvSpPr>
          <p:cNvPr id="6148" name="Rectangle 4"/>
          <p:cNvSpPr>
            <a:spLocks noChangeArrowheads="1"/>
          </p:cNvSpPr>
          <p:nvPr/>
        </p:nvSpPr>
        <p:spPr bwMode="auto">
          <a:xfrm>
            <a:off x="0" y="0"/>
            <a:ext cx="431800" cy="6858000"/>
          </a:xfrm>
          <a:prstGeom prst="rect">
            <a:avLst/>
          </a:prstGeom>
          <a:solidFill>
            <a:srgbClr val="006EB3"/>
          </a:solidFill>
          <a:ln w="9525">
            <a:solidFill>
              <a:srgbClr val="0077C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1800" b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245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rgbClr val="000000"/>
                </a:solidFill>
                <a:latin typeface="Arial Narrow" pitchFamily="34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4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04025" y="6237288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rgbClr val="000000"/>
                </a:solidFill>
                <a:latin typeface="Arial Narrow" pitchFamily="34" charset="0"/>
                <a:cs typeface="+mn-cs"/>
              </a:defRPr>
            </a:lvl1pPr>
          </a:lstStyle>
          <a:p>
            <a:pPr>
              <a:defRPr/>
            </a:pPr>
            <a:fld id="{99D3BE69-EB0C-4A2A-832E-C6CCEA503B6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6EB3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6EB3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6EB3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6EB3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6EB3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400" b="1">
          <a:solidFill>
            <a:srgbClr val="006EB3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400" b="1">
          <a:solidFill>
            <a:srgbClr val="006EB3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400" b="1">
          <a:solidFill>
            <a:srgbClr val="006EB3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400" b="1">
          <a:solidFill>
            <a:srgbClr val="006EB3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006EB3"/>
        </a:buClr>
        <a:buFont typeface="Wingdings" pitchFamily="2" charset="2"/>
        <a:buChar char="l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006EB3"/>
        </a:buClr>
        <a:buFont typeface="Arial Unicode MS" pitchFamily="34" charset="-128"/>
        <a:buChar char="‒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006EB3"/>
        </a:buClr>
        <a:buFont typeface="Arial Unicode MS" pitchFamily="34" charset="-128"/>
        <a:buChar char="‒"/>
        <a:defRPr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006EB3"/>
        </a:buClr>
        <a:buFont typeface="Arial Unicode MS" pitchFamily="34" charset="-128"/>
        <a:buChar char="‒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006EB3"/>
        </a:buClr>
        <a:buFont typeface="Arial Unicode MS" pitchFamily="34" charset="-128"/>
        <a:buChar char="‒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006EB3"/>
        </a:buClr>
        <a:buFont typeface="Arial Unicode MS" pitchFamily="34" charset="-128"/>
        <a:buChar char="‒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006EB3"/>
        </a:buClr>
        <a:buFont typeface="Arial Unicode MS" pitchFamily="34" charset="-128"/>
        <a:buChar char="‒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006EB3"/>
        </a:buClr>
        <a:buFont typeface="Arial Unicode MS" pitchFamily="34" charset="-128"/>
        <a:buChar char="‒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006EB3"/>
        </a:buClr>
        <a:buFont typeface="Arial Unicode MS" pitchFamily="34" charset="-128"/>
        <a:buChar char="‒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905"/>
          <p:cNvSpPr>
            <a:spLocks noGrp="1" noChangeArrowheads="1"/>
          </p:cNvSpPr>
          <p:nvPr>
            <p:ph type="title"/>
          </p:nvPr>
        </p:nvSpPr>
        <p:spPr bwMode="auto">
          <a:xfrm>
            <a:off x="990600" y="381000"/>
            <a:ext cx="7467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61443" name="Rectangle 906"/>
          <p:cNvSpPr>
            <a:spLocks noGrp="1" noChangeArrowheads="1"/>
          </p:cNvSpPr>
          <p:nvPr>
            <p:ph type="body" idx="1"/>
          </p:nvPr>
        </p:nvSpPr>
        <p:spPr bwMode="auto">
          <a:xfrm>
            <a:off x="990600" y="1828800"/>
            <a:ext cx="7467600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sp>
        <p:nvSpPr>
          <p:cNvPr id="61444" name="Rectangle 921"/>
          <p:cNvSpPr>
            <a:spLocks noChangeArrowheads="1"/>
          </p:cNvSpPr>
          <p:nvPr/>
        </p:nvSpPr>
        <p:spPr bwMode="auto">
          <a:xfrm>
            <a:off x="0" y="0"/>
            <a:ext cx="431800" cy="6858000"/>
          </a:xfrm>
          <a:prstGeom prst="rect">
            <a:avLst/>
          </a:prstGeom>
          <a:solidFill>
            <a:srgbClr val="006EB3"/>
          </a:solidFill>
          <a:ln w="9525">
            <a:solidFill>
              <a:srgbClr val="0077C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b="0">
              <a:solidFill>
                <a:srgbClr val="000000"/>
              </a:solidFill>
            </a:endParaRPr>
          </a:p>
        </p:txBody>
      </p:sp>
      <p:sp>
        <p:nvSpPr>
          <p:cNvPr id="23450" name="Rectangle 92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rgbClr val="000000"/>
                </a:solidFill>
                <a:latin typeface="Arial Narrow" pitchFamily="34" charset="0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3451" name="Rectangle 92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rgbClr val="000000"/>
                </a:solidFill>
                <a:latin typeface="Arial Narrow" pitchFamily="34" charset="0"/>
                <a:cs typeface="+mn-cs"/>
              </a:defRPr>
            </a:lvl1pPr>
          </a:lstStyle>
          <a:p>
            <a:pPr>
              <a:defRPr/>
            </a:pPr>
            <a:fld id="{91EAE5B8-15F4-4E94-B9BE-08CB5F40623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348" r:id="rId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6EB3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6EB3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6EB3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6EB3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6EB3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400" b="1">
          <a:solidFill>
            <a:srgbClr val="006EB3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400" b="1">
          <a:solidFill>
            <a:srgbClr val="006EB3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400" b="1">
          <a:solidFill>
            <a:srgbClr val="006EB3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400" b="1">
          <a:solidFill>
            <a:srgbClr val="006EB3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006EB3"/>
        </a:buClr>
        <a:buFont typeface="Wingdings" pitchFamily="2" charset="2"/>
        <a:buChar char="l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006EB3"/>
        </a:buClr>
        <a:buFont typeface="Arial Unicode MS" pitchFamily="34" charset="-128"/>
        <a:buChar char="‒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006EB3"/>
        </a:buClr>
        <a:buFont typeface="Arial Unicode MS" pitchFamily="34" charset="-128"/>
        <a:buChar char="‒"/>
        <a:defRPr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006EB3"/>
        </a:buClr>
        <a:buFont typeface="Arial Unicode MS" pitchFamily="34" charset="-128"/>
        <a:buChar char="‒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006EB3"/>
        </a:buClr>
        <a:buFont typeface="Arial Unicode MS" pitchFamily="34" charset="-128"/>
        <a:buChar char="‒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006EB3"/>
        </a:buClr>
        <a:buFont typeface="Arial Unicode MS" pitchFamily="34" charset="-128"/>
        <a:buChar char="‒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006EB3"/>
        </a:buClr>
        <a:buFont typeface="Arial Unicode MS" pitchFamily="34" charset="-128"/>
        <a:buChar char="‒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006EB3"/>
        </a:buClr>
        <a:buFont typeface="Arial Unicode MS" pitchFamily="34" charset="-128"/>
        <a:buChar char="‒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006EB3"/>
        </a:buClr>
        <a:buFont typeface="Arial Unicode MS" pitchFamily="34" charset="-128"/>
        <a:buChar char="‒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905"/>
          <p:cNvSpPr>
            <a:spLocks noGrp="1" noChangeArrowheads="1"/>
          </p:cNvSpPr>
          <p:nvPr>
            <p:ph type="title"/>
          </p:nvPr>
        </p:nvSpPr>
        <p:spPr bwMode="auto">
          <a:xfrm>
            <a:off x="990600" y="381000"/>
            <a:ext cx="7467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62467" name="Rectangle 906"/>
          <p:cNvSpPr>
            <a:spLocks noGrp="1" noChangeArrowheads="1"/>
          </p:cNvSpPr>
          <p:nvPr>
            <p:ph type="body" idx="1"/>
          </p:nvPr>
        </p:nvSpPr>
        <p:spPr bwMode="auto">
          <a:xfrm>
            <a:off x="990600" y="1828800"/>
            <a:ext cx="7467600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sp>
        <p:nvSpPr>
          <p:cNvPr id="62468" name="Rectangle 921"/>
          <p:cNvSpPr>
            <a:spLocks noChangeArrowheads="1"/>
          </p:cNvSpPr>
          <p:nvPr/>
        </p:nvSpPr>
        <p:spPr bwMode="auto">
          <a:xfrm>
            <a:off x="0" y="0"/>
            <a:ext cx="431800" cy="6858000"/>
          </a:xfrm>
          <a:prstGeom prst="rect">
            <a:avLst/>
          </a:prstGeom>
          <a:solidFill>
            <a:srgbClr val="006EB3"/>
          </a:solidFill>
          <a:ln w="9525">
            <a:solidFill>
              <a:srgbClr val="0077C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b="0">
              <a:solidFill>
                <a:srgbClr val="000000"/>
              </a:solidFill>
            </a:endParaRPr>
          </a:p>
        </p:txBody>
      </p:sp>
      <p:sp>
        <p:nvSpPr>
          <p:cNvPr id="23450" name="Rectangle 92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rgbClr val="000000"/>
                </a:solidFill>
                <a:latin typeface="Arial Narrow" pitchFamily="34" charset="0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3451" name="Rectangle 92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rgbClr val="000000"/>
                </a:solidFill>
                <a:latin typeface="Arial Narrow" pitchFamily="34" charset="0"/>
                <a:cs typeface="+mn-cs"/>
              </a:defRPr>
            </a:lvl1pPr>
          </a:lstStyle>
          <a:p>
            <a:pPr>
              <a:defRPr/>
            </a:pPr>
            <a:fld id="{592F9B21-5A1E-4E8C-A4FA-3DA0737FA0D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349" r:id="rId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6EB3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6EB3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6EB3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6EB3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6EB3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400" b="1">
          <a:solidFill>
            <a:srgbClr val="006EB3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400" b="1">
          <a:solidFill>
            <a:srgbClr val="006EB3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400" b="1">
          <a:solidFill>
            <a:srgbClr val="006EB3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400" b="1">
          <a:solidFill>
            <a:srgbClr val="006EB3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006EB3"/>
        </a:buClr>
        <a:buFont typeface="Wingdings" pitchFamily="2" charset="2"/>
        <a:buChar char="l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006EB3"/>
        </a:buClr>
        <a:buFont typeface="Arial Unicode MS" pitchFamily="34" charset="-128"/>
        <a:buChar char="‒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006EB3"/>
        </a:buClr>
        <a:buFont typeface="Arial Unicode MS" pitchFamily="34" charset="-128"/>
        <a:buChar char="‒"/>
        <a:defRPr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006EB3"/>
        </a:buClr>
        <a:buFont typeface="Arial Unicode MS" pitchFamily="34" charset="-128"/>
        <a:buChar char="‒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006EB3"/>
        </a:buClr>
        <a:buFont typeface="Arial Unicode MS" pitchFamily="34" charset="-128"/>
        <a:buChar char="‒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006EB3"/>
        </a:buClr>
        <a:buFont typeface="Arial Unicode MS" pitchFamily="34" charset="-128"/>
        <a:buChar char="‒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006EB3"/>
        </a:buClr>
        <a:buFont typeface="Arial Unicode MS" pitchFamily="34" charset="-128"/>
        <a:buChar char="‒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006EB3"/>
        </a:buClr>
        <a:buFont typeface="Arial Unicode MS" pitchFamily="34" charset="-128"/>
        <a:buChar char="‒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006EB3"/>
        </a:buClr>
        <a:buFont typeface="Arial Unicode MS" pitchFamily="34" charset="-128"/>
        <a:buChar char="‒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905"/>
          <p:cNvSpPr>
            <a:spLocks noGrp="1" noChangeArrowheads="1"/>
          </p:cNvSpPr>
          <p:nvPr>
            <p:ph type="title"/>
          </p:nvPr>
        </p:nvSpPr>
        <p:spPr bwMode="auto">
          <a:xfrm>
            <a:off x="990600" y="381000"/>
            <a:ext cx="7467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63491" name="Rectangle 906"/>
          <p:cNvSpPr>
            <a:spLocks noGrp="1" noChangeArrowheads="1"/>
          </p:cNvSpPr>
          <p:nvPr>
            <p:ph type="body" idx="1"/>
          </p:nvPr>
        </p:nvSpPr>
        <p:spPr bwMode="auto">
          <a:xfrm>
            <a:off x="990600" y="1828800"/>
            <a:ext cx="7467600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sp>
        <p:nvSpPr>
          <p:cNvPr id="63492" name="Rectangle 921"/>
          <p:cNvSpPr>
            <a:spLocks noChangeArrowheads="1"/>
          </p:cNvSpPr>
          <p:nvPr/>
        </p:nvSpPr>
        <p:spPr bwMode="auto">
          <a:xfrm>
            <a:off x="0" y="0"/>
            <a:ext cx="431800" cy="6858000"/>
          </a:xfrm>
          <a:prstGeom prst="rect">
            <a:avLst/>
          </a:prstGeom>
          <a:solidFill>
            <a:srgbClr val="006EB3"/>
          </a:solidFill>
          <a:ln w="9525">
            <a:solidFill>
              <a:srgbClr val="0077C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b="0">
              <a:solidFill>
                <a:srgbClr val="000000"/>
              </a:solidFill>
            </a:endParaRPr>
          </a:p>
        </p:txBody>
      </p:sp>
      <p:sp>
        <p:nvSpPr>
          <p:cNvPr id="23450" name="Rectangle 92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rgbClr val="000000"/>
                </a:solidFill>
                <a:latin typeface="Arial Narrow" pitchFamily="34" charset="0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3451" name="Rectangle 92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rgbClr val="000000"/>
                </a:solidFill>
                <a:latin typeface="Arial Narrow" pitchFamily="34" charset="0"/>
                <a:cs typeface="+mn-cs"/>
              </a:defRPr>
            </a:lvl1pPr>
          </a:lstStyle>
          <a:p>
            <a:pPr>
              <a:defRPr/>
            </a:pPr>
            <a:fld id="{BCDAD7A1-76A9-4717-BCC8-A6F348BC247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350" r:id="rId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6EB3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6EB3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6EB3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6EB3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6EB3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400" b="1">
          <a:solidFill>
            <a:srgbClr val="006EB3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400" b="1">
          <a:solidFill>
            <a:srgbClr val="006EB3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400" b="1">
          <a:solidFill>
            <a:srgbClr val="006EB3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400" b="1">
          <a:solidFill>
            <a:srgbClr val="006EB3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006EB3"/>
        </a:buClr>
        <a:buFont typeface="Wingdings" pitchFamily="2" charset="2"/>
        <a:buChar char="l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006EB3"/>
        </a:buClr>
        <a:buFont typeface="Arial Unicode MS" pitchFamily="34" charset="-128"/>
        <a:buChar char="‒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006EB3"/>
        </a:buClr>
        <a:buFont typeface="Arial Unicode MS" pitchFamily="34" charset="-128"/>
        <a:buChar char="‒"/>
        <a:defRPr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006EB3"/>
        </a:buClr>
        <a:buFont typeface="Arial Unicode MS" pitchFamily="34" charset="-128"/>
        <a:buChar char="‒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006EB3"/>
        </a:buClr>
        <a:buFont typeface="Arial Unicode MS" pitchFamily="34" charset="-128"/>
        <a:buChar char="‒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006EB3"/>
        </a:buClr>
        <a:buFont typeface="Arial Unicode MS" pitchFamily="34" charset="-128"/>
        <a:buChar char="‒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006EB3"/>
        </a:buClr>
        <a:buFont typeface="Arial Unicode MS" pitchFamily="34" charset="-128"/>
        <a:buChar char="‒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006EB3"/>
        </a:buClr>
        <a:buFont typeface="Arial Unicode MS" pitchFamily="34" charset="-128"/>
        <a:buChar char="‒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006EB3"/>
        </a:buClr>
        <a:buFont typeface="Arial Unicode MS" pitchFamily="34" charset="-128"/>
        <a:buChar char="‒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905"/>
          <p:cNvSpPr>
            <a:spLocks noGrp="1" noChangeArrowheads="1"/>
          </p:cNvSpPr>
          <p:nvPr>
            <p:ph type="title"/>
          </p:nvPr>
        </p:nvSpPr>
        <p:spPr bwMode="auto">
          <a:xfrm>
            <a:off x="990600" y="381000"/>
            <a:ext cx="7467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64515" name="Rectangle 906"/>
          <p:cNvSpPr>
            <a:spLocks noGrp="1" noChangeArrowheads="1"/>
          </p:cNvSpPr>
          <p:nvPr>
            <p:ph type="body" idx="1"/>
          </p:nvPr>
        </p:nvSpPr>
        <p:spPr bwMode="auto">
          <a:xfrm>
            <a:off x="990600" y="1828800"/>
            <a:ext cx="7467600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sp>
        <p:nvSpPr>
          <p:cNvPr id="64516" name="Rectangle 921"/>
          <p:cNvSpPr>
            <a:spLocks noChangeArrowheads="1"/>
          </p:cNvSpPr>
          <p:nvPr/>
        </p:nvSpPr>
        <p:spPr bwMode="auto">
          <a:xfrm>
            <a:off x="0" y="0"/>
            <a:ext cx="431800" cy="6858000"/>
          </a:xfrm>
          <a:prstGeom prst="rect">
            <a:avLst/>
          </a:prstGeom>
          <a:solidFill>
            <a:srgbClr val="006EB3"/>
          </a:solidFill>
          <a:ln w="9525">
            <a:solidFill>
              <a:srgbClr val="0077C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b="0">
              <a:solidFill>
                <a:srgbClr val="000000"/>
              </a:solidFill>
            </a:endParaRPr>
          </a:p>
        </p:txBody>
      </p:sp>
      <p:sp>
        <p:nvSpPr>
          <p:cNvPr id="23450" name="Rectangle 92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rgbClr val="000000"/>
                </a:solidFill>
                <a:latin typeface="Arial Narrow" pitchFamily="34" charset="0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3451" name="Rectangle 92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rgbClr val="000000"/>
                </a:solidFill>
                <a:latin typeface="Arial Narrow" pitchFamily="34" charset="0"/>
                <a:cs typeface="+mn-cs"/>
              </a:defRPr>
            </a:lvl1pPr>
          </a:lstStyle>
          <a:p>
            <a:pPr>
              <a:defRPr/>
            </a:pPr>
            <a:fld id="{32938FB9-DCCD-4AAE-AFC5-DB6996E8F47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351" r:id="rId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6EB3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6EB3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6EB3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6EB3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6EB3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400" b="1">
          <a:solidFill>
            <a:srgbClr val="006EB3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400" b="1">
          <a:solidFill>
            <a:srgbClr val="006EB3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400" b="1">
          <a:solidFill>
            <a:srgbClr val="006EB3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400" b="1">
          <a:solidFill>
            <a:srgbClr val="006EB3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006EB3"/>
        </a:buClr>
        <a:buFont typeface="Wingdings" pitchFamily="2" charset="2"/>
        <a:buChar char="l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006EB3"/>
        </a:buClr>
        <a:buFont typeface="Arial Unicode MS" pitchFamily="34" charset="-128"/>
        <a:buChar char="‒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006EB3"/>
        </a:buClr>
        <a:buFont typeface="Arial Unicode MS" pitchFamily="34" charset="-128"/>
        <a:buChar char="‒"/>
        <a:defRPr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006EB3"/>
        </a:buClr>
        <a:buFont typeface="Arial Unicode MS" pitchFamily="34" charset="-128"/>
        <a:buChar char="‒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006EB3"/>
        </a:buClr>
        <a:buFont typeface="Arial Unicode MS" pitchFamily="34" charset="-128"/>
        <a:buChar char="‒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006EB3"/>
        </a:buClr>
        <a:buFont typeface="Arial Unicode MS" pitchFamily="34" charset="-128"/>
        <a:buChar char="‒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006EB3"/>
        </a:buClr>
        <a:buFont typeface="Arial Unicode MS" pitchFamily="34" charset="-128"/>
        <a:buChar char="‒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006EB3"/>
        </a:buClr>
        <a:buFont typeface="Arial Unicode MS" pitchFamily="34" charset="-128"/>
        <a:buChar char="‒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006EB3"/>
        </a:buClr>
        <a:buFont typeface="Arial Unicode MS" pitchFamily="34" charset="-128"/>
        <a:buChar char="‒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905"/>
          <p:cNvSpPr>
            <a:spLocks noGrp="1" noChangeArrowheads="1"/>
          </p:cNvSpPr>
          <p:nvPr>
            <p:ph type="title"/>
          </p:nvPr>
        </p:nvSpPr>
        <p:spPr bwMode="auto">
          <a:xfrm>
            <a:off x="990600" y="381000"/>
            <a:ext cx="7467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65539" name="Rectangle 906"/>
          <p:cNvSpPr>
            <a:spLocks noGrp="1" noChangeArrowheads="1"/>
          </p:cNvSpPr>
          <p:nvPr>
            <p:ph type="body" idx="1"/>
          </p:nvPr>
        </p:nvSpPr>
        <p:spPr bwMode="auto">
          <a:xfrm>
            <a:off x="990600" y="1828800"/>
            <a:ext cx="7467600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sp>
        <p:nvSpPr>
          <p:cNvPr id="65540" name="Rectangle 921"/>
          <p:cNvSpPr>
            <a:spLocks noChangeArrowheads="1"/>
          </p:cNvSpPr>
          <p:nvPr/>
        </p:nvSpPr>
        <p:spPr bwMode="auto">
          <a:xfrm>
            <a:off x="0" y="0"/>
            <a:ext cx="431800" cy="6858000"/>
          </a:xfrm>
          <a:prstGeom prst="rect">
            <a:avLst/>
          </a:prstGeom>
          <a:solidFill>
            <a:srgbClr val="006EB3"/>
          </a:solidFill>
          <a:ln w="9525">
            <a:solidFill>
              <a:srgbClr val="0077C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b="0">
              <a:solidFill>
                <a:srgbClr val="000000"/>
              </a:solidFill>
            </a:endParaRPr>
          </a:p>
        </p:txBody>
      </p:sp>
      <p:sp>
        <p:nvSpPr>
          <p:cNvPr id="23450" name="Rectangle 92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rgbClr val="000000"/>
                </a:solidFill>
                <a:latin typeface="Arial Narrow" pitchFamily="34" charset="0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3451" name="Rectangle 92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rgbClr val="000000"/>
                </a:solidFill>
                <a:latin typeface="Arial Narrow" pitchFamily="34" charset="0"/>
                <a:cs typeface="+mn-cs"/>
              </a:defRPr>
            </a:lvl1pPr>
          </a:lstStyle>
          <a:p>
            <a:pPr>
              <a:defRPr/>
            </a:pPr>
            <a:fld id="{F886D382-3461-4A1D-AE36-B559EC4E42D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352" r:id="rId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6EB3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6EB3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6EB3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6EB3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6EB3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400" b="1">
          <a:solidFill>
            <a:srgbClr val="006EB3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400" b="1">
          <a:solidFill>
            <a:srgbClr val="006EB3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400" b="1">
          <a:solidFill>
            <a:srgbClr val="006EB3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400" b="1">
          <a:solidFill>
            <a:srgbClr val="006EB3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006EB3"/>
        </a:buClr>
        <a:buFont typeface="Wingdings" pitchFamily="2" charset="2"/>
        <a:buChar char="l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006EB3"/>
        </a:buClr>
        <a:buFont typeface="Arial Unicode MS" pitchFamily="34" charset="-128"/>
        <a:buChar char="‒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006EB3"/>
        </a:buClr>
        <a:buFont typeface="Arial Unicode MS" pitchFamily="34" charset="-128"/>
        <a:buChar char="‒"/>
        <a:defRPr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006EB3"/>
        </a:buClr>
        <a:buFont typeface="Arial Unicode MS" pitchFamily="34" charset="-128"/>
        <a:buChar char="‒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006EB3"/>
        </a:buClr>
        <a:buFont typeface="Arial Unicode MS" pitchFamily="34" charset="-128"/>
        <a:buChar char="‒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006EB3"/>
        </a:buClr>
        <a:buFont typeface="Arial Unicode MS" pitchFamily="34" charset="-128"/>
        <a:buChar char="‒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006EB3"/>
        </a:buClr>
        <a:buFont typeface="Arial Unicode MS" pitchFamily="34" charset="-128"/>
        <a:buChar char="‒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006EB3"/>
        </a:buClr>
        <a:buFont typeface="Arial Unicode MS" pitchFamily="34" charset="-128"/>
        <a:buChar char="‒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006EB3"/>
        </a:buClr>
        <a:buFont typeface="Arial Unicode MS" pitchFamily="34" charset="-128"/>
        <a:buChar char="‒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905"/>
          <p:cNvSpPr>
            <a:spLocks noGrp="1" noChangeArrowheads="1"/>
          </p:cNvSpPr>
          <p:nvPr>
            <p:ph type="title"/>
          </p:nvPr>
        </p:nvSpPr>
        <p:spPr bwMode="auto">
          <a:xfrm>
            <a:off x="990600" y="381000"/>
            <a:ext cx="7467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66563" name="Rectangle 906"/>
          <p:cNvSpPr>
            <a:spLocks noGrp="1" noChangeArrowheads="1"/>
          </p:cNvSpPr>
          <p:nvPr>
            <p:ph type="body" idx="1"/>
          </p:nvPr>
        </p:nvSpPr>
        <p:spPr bwMode="auto">
          <a:xfrm>
            <a:off x="990600" y="1828800"/>
            <a:ext cx="7467600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sp>
        <p:nvSpPr>
          <p:cNvPr id="66564" name="Rectangle 921"/>
          <p:cNvSpPr>
            <a:spLocks noChangeArrowheads="1"/>
          </p:cNvSpPr>
          <p:nvPr/>
        </p:nvSpPr>
        <p:spPr bwMode="auto">
          <a:xfrm>
            <a:off x="0" y="0"/>
            <a:ext cx="431800" cy="6858000"/>
          </a:xfrm>
          <a:prstGeom prst="rect">
            <a:avLst/>
          </a:prstGeom>
          <a:solidFill>
            <a:srgbClr val="006EB3"/>
          </a:solidFill>
          <a:ln w="9525">
            <a:solidFill>
              <a:srgbClr val="0077C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b="0">
              <a:solidFill>
                <a:srgbClr val="000000"/>
              </a:solidFill>
            </a:endParaRPr>
          </a:p>
        </p:txBody>
      </p:sp>
      <p:sp>
        <p:nvSpPr>
          <p:cNvPr id="23450" name="Rectangle 92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rgbClr val="000000"/>
                </a:solidFill>
                <a:latin typeface="Arial Narrow" pitchFamily="34" charset="0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3451" name="Rectangle 92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rgbClr val="000000"/>
                </a:solidFill>
                <a:latin typeface="Arial Narrow" pitchFamily="34" charset="0"/>
                <a:cs typeface="+mn-cs"/>
              </a:defRPr>
            </a:lvl1pPr>
          </a:lstStyle>
          <a:p>
            <a:pPr>
              <a:defRPr/>
            </a:pPr>
            <a:fld id="{09CBBED4-8B42-4CDF-8802-ABADA2C4EF9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353" r:id="rId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6EB3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6EB3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6EB3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6EB3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6EB3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400" b="1">
          <a:solidFill>
            <a:srgbClr val="006EB3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400" b="1">
          <a:solidFill>
            <a:srgbClr val="006EB3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400" b="1">
          <a:solidFill>
            <a:srgbClr val="006EB3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400" b="1">
          <a:solidFill>
            <a:srgbClr val="006EB3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006EB3"/>
        </a:buClr>
        <a:buFont typeface="Wingdings" pitchFamily="2" charset="2"/>
        <a:buChar char="l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006EB3"/>
        </a:buClr>
        <a:buFont typeface="Arial Unicode MS" pitchFamily="34" charset="-128"/>
        <a:buChar char="‒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006EB3"/>
        </a:buClr>
        <a:buFont typeface="Arial Unicode MS" pitchFamily="34" charset="-128"/>
        <a:buChar char="‒"/>
        <a:defRPr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006EB3"/>
        </a:buClr>
        <a:buFont typeface="Arial Unicode MS" pitchFamily="34" charset="-128"/>
        <a:buChar char="‒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006EB3"/>
        </a:buClr>
        <a:buFont typeface="Arial Unicode MS" pitchFamily="34" charset="-128"/>
        <a:buChar char="‒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006EB3"/>
        </a:buClr>
        <a:buFont typeface="Arial Unicode MS" pitchFamily="34" charset="-128"/>
        <a:buChar char="‒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006EB3"/>
        </a:buClr>
        <a:buFont typeface="Arial Unicode MS" pitchFamily="34" charset="-128"/>
        <a:buChar char="‒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006EB3"/>
        </a:buClr>
        <a:buFont typeface="Arial Unicode MS" pitchFamily="34" charset="-128"/>
        <a:buChar char="‒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006EB3"/>
        </a:buClr>
        <a:buFont typeface="Arial Unicode MS" pitchFamily="34" charset="-128"/>
        <a:buChar char="‒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905"/>
          <p:cNvSpPr>
            <a:spLocks noGrp="1" noChangeArrowheads="1"/>
          </p:cNvSpPr>
          <p:nvPr>
            <p:ph type="title"/>
          </p:nvPr>
        </p:nvSpPr>
        <p:spPr bwMode="auto">
          <a:xfrm>
            <a:off x="990600" y="381000"/>
            <a:ext cx="7467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67587" name="Rectangle 906"/>
          <p:cNvSpPr>
            <a:spLocks noGrp="1" noChangeArrowheads="1"/>
          </p:cNvSpPr>
          <p:nvPr>
            <p:ph type="body" idx="1"/>
          </p:nvPr>
        </p:nvSpPr>
        <p:spPr bwMode="auto">
          <a:xfrm>
            <a:off x="990600" y="1828800"/>
            <a:ext cx="7467600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sp>
        <p:nvSpPr>
          <p:cNvPr id="67588" name="Rectangle 921"/>
          <p:cNvSpPr>
            <a:spLocks noChangeArrowheads="1"/>
          </p:cNvSpPr>
          <p:nvPr/>
        </p:nvSpPr>
        <p:spPr bwMode="auto">
          <a:xfrm>
            <a:off x="0" y="0"/>
            <a:ext cx="431800" cy="6858000"/>
          </a:xfrm>
          <a:prstGeom prst="rect">
            <a:avLst/>
          </a:prstGeom>
          <a:solidFill>
            <a:srgbClr val="006EB3"/>
          </a:solidFill>
          <a:ln w="9525">
            <a:solidFill>
              <a:srgbClr val="0077C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b="0">
              <a:solidFill>
                <a:srgbClr val="000000"/>
              </a:solidFill>
            </a:endParaRPr>
          </a:p>
        </p:txBody>
      </p:sp>
      <p:sp>
        <p:nvSpPr>
          <p:cNvPr id="23450" name="Rectangle 92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rgbClr val="000000"/>
                </a:solidFill>
                <a:latin typeface="Arial Narrow" pitchFamily="34" charset="0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3451" name="Rectangle 92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rgbClr val="000000"/>
                </a:solidFill>
                <a:latin typeface="Arial Narrow" pitchFamily="34" charset="0"/>
                <a:cs typeface="+mn-cs"/>
              </a:defRPr>
            </a:lvl1pPr>
          </a:lstStyle>
          <a:p>
            <a:pPr>
              <a:defRPr/>
            </a:pPr>
            <a:fld id="{29217213-C233-4879-A094-4698B700EB1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354" r:id="rId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6EB3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6EB3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6EB3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6EB3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6EB3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400" b="1">
          <a:solidFill>
            <a:srgbClr val="006EB3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400" b="1">
          <a:solidFill>
            <a:srgbClr val="006EB3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400" b="1">
          <a:solidFill>
            <a:srgbClr val="006EB3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400" b="1">
          <a:solidFill>
            <a:srgbClr val="006EB3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006EB3"/>
        </a:buClr>
        <a:buFont typeface="Wingdings" pitchFamily="2" charset="2"/>
        <a:buChar char="l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006EB3"/>
        </a:buClr>
        <a:buFont typeface="Arial Unicode MS" pitchFamily="34" charset="-128"/>
        <a:buChar char="‒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006EB3"/>
        </a:buClr>
        <a:buFont typeface="Arial Unicode MS" pitchFamily="34" charset="-128"/>
        <a:buChar char="‒"/>
        <a:defRPr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006EB3"/>
        </a:buClr>
        <a:buFont typeface="Arial Unicode MS" pitchFamily="34" charset="-128"/>
        <a:buChar char="‒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006EB3"/>
        </a:buClr>
        <a:buFont typeface="Arial Unicode MS" pitchFamily="34" charset="-128"/>
        <a:buChar char="‒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006EB3"/>
        </a:buClr>
        <a:buFont typeface="Arial Unicode MS" pitchFamily="34" charset="-128"/>
        <a:buChar char="‒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006EB3"/>
        </a:buClr>
        <a:buFont typeface="Arial Unicode MS" pitchFamily="34" charset="-128"/>
        <a:buChar char="‒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006EB3"/>
        </a:buClr>
        <a:buFont typeface="Arial Unicode MS" pitchFamily="34" charset="-128"/>
        <a:buChar char="‒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006EB3"/>
        </a:buClr>
        <a:buFont typeface="Arial Unicode MS" pitchFamily="34" charset="-128"/>
        <a:buChar char="‒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905"/>
          <p:cNvSpPr>
            <a:spLocks noGrp="1" noChangeArrowheads="1"/>
          </p:cNvSpPr>
          <p:nvPr>
            <p:ph type="title"/>
          </p:nvPr>
        </p:nvSpPr>
        <p:spPr bwMode="auto">
          <a:xfrm>
            <a:off x="990600" y="381000"/>
            <a:ext cx="7467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68611" name="Rectangle 906"/>
          <p:cNvSpPr>
            <a:spLocks noGrp="1" noChangeArrowheads="1"/>
          </p:cNvSpPr>
          <p:nvPr>
            <p:ph type="body" idx="1"/>
          </p:nvPr>
        </p:nvSpPr>
        <p:spPr bwMode="auto">
          <a:xfrm>
            <a:off x="990600" y="1828800"/>
            <a:ext cx="7467600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sp>
        <p:nvSpPr>
          <p:cNvPr id="68612" name="Rectangle 921"/>
          <p:cNvSpPr>
            <a:spLocks noChangeArrowheads="1"/>
          </p:cNvSpPr>
          <p:nvPr/>
        </p:nvSpPr>
        <p:spPr bwMode="auto">
          <a:xfrm>
            <a:off x="0" y="0"/>
            <a:ext cx="431800" cy="6858000"/>
          </a:xfrm>
          <a:prstGeom prst="rect">
            <a:avLst/>
          </a:prstGeom>
          <a:solidFill>
            <a:srgbClr val="006EB3"/>
          </a:solidFill>
          <a:ln w="9525">
            <a:solidFill>
              <a:srgbClr val="0077C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b="0">
              <a:solidFill>
                <a:srgbClr val="000000"/>
              </a:solidFill>
            </a:endParaRPr>
          </a:p>
        </p:txBody>
      </p:sp>
      <p:sp>
        <p:nvSpPr>
          <p:cNvPr id="23450" name="Rectangle 92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rgbClr val="000000"/>
                </a:solidFill>
                <a:latin typeface="Arial Narrow" pitchFamily="34" charset="0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3451" name="Rectangle 92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rgbClr val="000000"/>
                </a:solidFill>
                <a:latin typeface="Arial Narrow" pitchFamily="34" charset="0"/>
                <a:cs typeface="+mn-cs"/>
              </a:defRPr>
            </a:lvl1pPr>
          </a:lstStyle>
          <a:p>
            <a:pPr>
              <a:defRPr/>
            </a:pPr>
            <a:fld id="{F4C95F8A-47D8-4D1C-9B8B-85D3BFBB840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355" r:id="rId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6EB3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6EB3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6EB3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6EB3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6EB3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400" b="1">
          <a:solidFill>
            <a:srgbClr val="006EB3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400" b="1">
          <a:solidFill>
            <a:srgbClr val="006EB3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400" b="1">
          <a:solidFill>
            <a:srgbClr val="006EB3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400" b="1">
          <a:solidFill>
            <a:srgbClr val="006EB3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006EB3"/>
        </a:buClr>
        <a:buFont typeface="Wingdings" pitchFamily="2" charset="2"/>
        <a:buChar char="l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006EB3"/>
        </a:buClr>
        <a:buFont typeface="Arial Unicode MS" pitchFamily="34" charset="-128"/>
        <a:buChar char="‒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006EB3"/>
        </a:buClr>
        <a:buFont typeface="Arial Unicode MS" pitchFamily="34" charset="-128"/>
        <a:buChar char="‒"/>
        <a:defRPr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006EB3"/>
        </a:buClr>
        <a:buFont typeface="Arial Unicode MS" pitchFamily="34" charset="-128"/>
        <a:buChar char="‒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006EB3"/>
        </a:buClr>
        <a:buFont typeface="Arial Unicode MS" pitchFamily="34" charset="-128"/>
        <a:buChar char="‒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006EB3"/>
        </a:buClr>
        <a:buFont typeface="Arial Unicode MS" pitchFamily="34" charset="-128"/>
        <a:buChar char="‒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006EB3"/>
        </a:buClr>
        <a:buFont typeface="Arial Unicode MS" pitchFamily="34" charset="-128"/>
        <a:buChar char="‒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006EB3"/>
        </a:buClr>
        <a:buFont typeface="Arial Unicode MS" pitchFamily="34" charset="-128"/>
        <a:buChar char="‒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006EB3"/>
        </a:buClr>
        <a:buFont typeface="Arial Unicode MS" pitchFamily="34" charset="-128"/>
        <a:buChar char="‒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905"/>
          <p:cNvSpPr>
            <a:spLocks noGrp="1" noChangeArrowheads="1"/>
          </p:cNvSpPr>
          <p:nvPr>
            <p:ph type="title"/>
          </p:nvPr>
        </p:nvSpPr>
        <p:spPr bwMode="auto">
          <a:xfrm>
            <a:off x="990600" y="381000"/>
            <a:ext cx="7467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69635" name="Rectangle 906"/>
          <p:cNvSpPr>
            <a:spLocks noGrp="1" noChangeArrowheads="1"/>
          </p:cNvSpPr>
          <p:nvPr>
            <p:ph type="body" idx="1"/>
          </p:nvPr>
        </p:nvSpPr>
        <p:spPr bwMode="auto">
          <a:xfrm>
            <a:off x="990600" y="1828800"/>
            <a:ext cx="7467600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sp>
        <p:nvSpPr>
          <p:cNvPr id="69636" name="Rectangle 921"/>
          <p:cNvSpPr>
            <a:spLocks noChangeArrowheads="1"/>
          </p:cNvSpPr>
          <p:nvPr/>
        </p:nvSpPr>
        <p:spPr bwMode="auto">
          <a:xfrm>
            <a:off x="0" y="0"/>
            <a:ext cx="431800" cy="6858000"/>
          </a:xfrm>
          <a:prstGeom prst="rect">
            <a:avLst/>
          </a:prstGeom>
          <a:solidFill>
            <a:srgbClr val="006EB3"/>
          </a:solidFill>
          <a:ln w="9525">
            <a:solidFill>
              <a:srgbClr val="0077C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b="0">
              <a:solidFill>
                <a:srgbClr val="000000"/>
              </a:solidFill>
            </a:endParaRPr>
          </a:p>
        </p:txBody>
      </p:sp>
      <p:sp>
        <p:nvSpPr>
          <p:cNvPr id="23450" name="Rectangle 92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rgbClr val="000000"/>
                </a:solidFill>
                <a:latin typeface="Arial Narrow" pitchFamily="34" charset="0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3451" name="Rectangle 92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rgbClr val="000000"/>
                </a:solidFill>
                <a:latin typeface="Arial Narrow" pitchFamily="34" charset="0"/>
                <a:cs typeface="+mn-cs"/>
              </a:defRPr>
            </a:lvl1pPr>
          </a:lstStyle>
          <a:p>
            <a:pPr>
              <a:defRPr/>
            </a:pPr>
            <a:fld id="{CA6C8C4E-E64F-4A38-BFF3-E449048D61D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356" r:id="rId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6EB3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6EB3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6EB3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6EB3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6EB3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400" b="1">
          <a:solidFill>
            <a:srgbClr val="006EB3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400" b="1">
          <a:solidFill>
            <a:srgbClr val="006EB3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400" b="1">
          <a:solidFill>
            <a:srgbClr val="006EB3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400" b="1">
          <a:solidFill>
            <a:srgbClr val="006EB3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006EB3"/>
        </a:buClr>
        <a:buFont typeface="Wingdings" pitchFamily="2" charset="2"/>
        <a:buChar char="l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006EB3"/>
        </a:buClr>
        <a:buFont typeface="Arial Unicode MS" pitchFamily="34" charset="-128"/>
        <a:buChar char="‒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006EB3"/>
        </a:buClr>
        <a:buFont typeface="Arial Unicode MS" pitchFamily="34" charset="-128"/>
        <a:buChar char="‒"/>
        <a:defRPr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006EB3"/>
        </a:buClr>
        <a:buFont typeface="Arial Unicode MS" pitchFamily="34" charset="-128"/>
        <a:buChar char="‒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006EB3"/>
        </a:buClr>
        <a:buFont typeface="Arial Unicode MS" pitchFamily="34" charset="-128"/>
        <a:buChar char="‒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006EB3"/>
        </a:buClr>
        <a:buFont typeface="Arial Unicode MS" pitchFamily="34" charset="-128"/>
        <a:buChar char="‒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006EB3"/>
        </a:buClr>
        <a:buFont typeface="Arial Unicode MS" pitchFamily="34" charset="-128"/>
        <a:buChar char="‒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006EB3"/>
        </a:buClr>
        <a:buFont typeface="Arial Unicode MS" pitchFamily="34" charset="-128"/>
        <a:buChar char="‒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006EB3"/>
        </a:buClr>
        <a:buFont typeface="Arial Unicode MS" pitchFamily="34" charset="-128"/>
        <a:buChar char="‒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905"/>
          <p:cNvSpPr>
            <a:spLocks noGrp="1" noChangeArrowheads="1"/>
          </p:cNvSpPr>
          <p:nvPr>
            <p:ph type="title"/>
          </p:nvPr>
        </p:nvSpPr>
        <p:spPr bwMode="auto">
          <a:xfrm>
            <a:off x="990600" y="381000"/>
            <a:ext cx="7467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70659" name="Rectangle 906"/>
          <p:cNvSpPr>
            <a:spLocks noGrp="1" noChangeArrowheads="1"/>
          </p:cNvSpPr>
          <p:nvPr>
            <p:ph type="body" idx="1"/>
          </p:nvPr>
        </p:nvSpPr>
        <p:spPr bwMode="auto">
          <a:xfrm>
            <a:off x="990600" y="1828800"/>
            <a:ext cx="7467600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sp>
        <p:nvSpPr>
          <p:cNvPr id="70660" name="Rectangle 921"/>
          <p:cNvSpPr>
            <a:spLocks noChangeArrowheads="1"/>
          </p:cNvSpPr>
          <p:nvPr/>
        </p:nvSpPr>
        <p:spPr bwMode="auto">
          <a:xfrm>
            <a:off x="0" y="0"/>
            <a:ext cx="431800" cy="6858000"/>
          </a:xfrm>
          <a:prstGeom prst="rect">
            <a:avLst/>
          </a:prstGeom>
          <a:solidFill>
            <a:srgbClr val="006EB3"/>
          </a:solidFill>
          <a:ln w="9525">
            <a:solidFill>
              <a:srgbClr val="0077C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b="0">
              <a:solidFill>
                <a:srgbClr val="000000"/>
              </a:solidFill>
            </a:endParaRPr>
          </a:p>
        </p:txBody>
      </p:sp>
      <p:sp>
        <p:nvSpPr>
          <p:cNvPr id="23450" name="Rectangle 92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rgbClr val="000000"/>
                </a:solidFill>
                <a:latin typeface="Arial Narrow" pitchFamily="34" charset="0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3451" name="Rectangle 92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rgbClr val="000000"/>
                </a:solidFill>
                <a:latin typeface="Arial Narrow" pitchFamily="34" charset="0"/>
                <a:cs typeface="+mn-cs"/>
              </a:defRPr>
            </a:lvl1pPr>
          </a:lstStyle>
          <a:p>
            <a:pPr>
              <a:defRPr/>
            </a:pPr>
            <a:fld id="{5C0D39FE-3E17-4C47-A2A5-A44788E3368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357" r:id="rId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6EB3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6EB3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6EB3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6EB3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6EB3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400" b="1">
          <a:solidFill>
            <a:srgbClr val="006EB3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400" b="1">
          <a:solidFill>
            <a:srgbClr val="006EB3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400" b="1">
          <a:solidFill>
            <a:srgbClr val="006EB3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400" b="1">
          <a:solidFill>
            <a:srgbClr val="006EB3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006EB3"/>
        </a:buClr>
        <a:buFont typeface="Wingdings" pitchFamily="2" charset="2"/>
        <a:buChar char="l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006EB3"/>
        </a:buClr>
        <a:buFont typeface="Arial Unicode MS" pitchFamily="34" charset="-128"/>
        <a:buChar char="‒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006EB3"/>
        </a:buClr>
        <a:buFont typeface="Arial Unicode MS" pitchFamily="34" charset="-128"/>
        <a:buChar char="‒"/>
        <a:defRPr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006EB3"/>
        </a:buClr>
        <a:buFont typeface="Arial Unicode MS" pitchFamily="34" charset="-128"/>
        <a:buChar char="‒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006EB3"/>
        </a:buClr>
        <a:buFont typeface="Arial Unicode MS" pitchFamily="34" charset="-128"/>
        <a:buChar char="‒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006EB3"/>
        </a:buClr>
        <a:buFont typeface="Arial Unicode MS" pitchFamily="34" charset="-128"/>
        <a:buChar char="‒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006EB3"/>
        </a:buClr>
        <a:buFont typeface="Arial Unicode MS" pitchFamily="34" charset="-128"/>
        <a:buChar char="‒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006EB3"/>
        </a:buClr>
        <a:buFont typeface="Arial Unicode MS" pitchFamily="34" charset="-128"/>
        <a:buChar char="‒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006EB3"/>
        </a:buClr>
        <a:buFont typeface="Arial Unicode MS" pitchFamily="34" charset="-128"/>
        <a:buChar char="‒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11188" y="260350"/>
            <a:ext cx="8424862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87450" y="1125538"/>
            <a:ext cx="7270750" cy="4589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sp>
        <p:nvSpPr>
          <p:cNvPr id="7172" name="Rectangle 4"/>
          <p:cNvSpPr>
            <a:spLocks noChangeArrowheads="1"/>
          </p:cNvSpPr>
          <p:nvPr/>
        </p:nvSpPr>
        <p:spPr bwMode="auto">
          <a:xfrm>
            <a:off x="0" y="0"/>
            <a:ext cx="431800" cy="6858000"/>
          </a:xfrm>
          <a:prstGeom prst="rect">
            <a:avLst/>
          </a:prstGeom>
          <a:solidFill>
            <a:srgbClr val="006EB3"/>
          </a:solidFill>
          <a:ln w="9525">
            <a:solidFill>
              <a:srgbClr val="0077C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1800" b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245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rgbClr val="000000"/>
                </a:solidFill>
                <a:latin typeface="Arial Narrow" pitchFamily="34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4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04025" y="6237288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rgbClr val="000000"/>
                </a:solidFill>
                <a:latin typeface="Arial Narrow" pitchFamily="34" charset="0"/>
                <a:cs typeface="+mn-cs"/>
              </a:defRPr>
            </a:lvl1pPr>
          </a:lstStyle>
          <a:p>
            <a:pPr>
              <a:defRPr/>
            </a:pPr>
            <a:fld id="{F6E96E8A-9818-41AD-B75C-55BD614CB33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6EB3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6EB3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6EB3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6EB3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6EB3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400" b="1">
          <a:solidFill>
            <a:srgbClr val="006EB3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400" b="1">
          <a:solidFill>
            <a:srgbClr val="006EB3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400" b="1">
          <a:solidFill>
            <a:srgbClr val="006EB3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400" b="1">
          <a:solidFill>
            <a:srgbClr val="006EB3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006EB3"/>
        </a:buClr>
        <a:buFont typeface="Wingdings" pitchFamily="2" charset="2"/>
        <a:buChar char="l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006EB3"/>
        </a:buClr>
        <a:buFont typeface="Arial Unicode MS" pitchFamily="34" charset="-128"/>
        <a:buChar char="‒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006EB3"/>
        </a:buClr>
        <a:buFont typeface="Arial Unicode MS" pitchFamily="34" charset="-128"/>
        <a:buChar char="‒"/>
        <a:defRPr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006EB3"/>
        </a:buClr>
        <a:buFont typeface="Arial Unicode MS" pitchFamily="34" charset="-128"/>
        <a:buChar char="‒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006EB3"/>
        </a:buClr>
        <a:buFont typeface="Arial Unicode MS" pitchFamily="34" charset="-128"/>
        <a:buChar char="‒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006EB3"/>
        </a:buClr>
        <a:buFont typeface="Arial Unicode MS" pitchFamily="34" charset="-128"/>
        <a:buChar char="‒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006EB3"/>
        </a:buClr>
        <a:buFont typeface="Arial Unicode MS" pitchFamily="34" charset="-128"/>
        <a:buChar char="‒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006EB3"/>
        </a:buClr>
        <a:buFont typeface="Arial Unicode MS" pitchFamily="34" charset="-128"/>
        <a:buChar char="‒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006EB3"/>
        </a:buClr>
        <a:buFont typeface="Arial Unicode MS" pitchFamily="34" charset="-128"/>
        <a:buChar char="‒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905"/>
          <p:cNvSpPr>
            <a:spLocks noGrp="1" noChangeArrowheads="1"/>
          </p:cNvSpPr>
          <p:nvPr>
            <p:ph type="title"/>
          </p:nvPr>
        </p:nvSpPr>
        <p:spPr bwMode="auto">
          <a:xfrm>
            <a:off x="990600" y="381000"/>
            <a:ext cx="7467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71683" name="Rectangle 906"/>
          <p:cNvSpPr>
            <a:spLocks noGrp="1" noChangeArrowheads="1"/>
          </p:cNvSpPr>
          <p:nvPr>
            <p:ph type="body" idx="1"/>
          </p:nvPr>
        </p:nvSpPr>
        <p:spPr bwMode="auto">
          <a:xfrm>
            <a:off x="990600" y="1828800"/>
            <a:ext cx="7467600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sp>
        <p:nvSpPr>
          <p:cNvPr id="71684" name="Rectangle 921"/>
          <p:cNvSpPr>
            <a:spLocks noChangeArrowheads="1"/>
          </p:cNvSpPr>
          <p:nvPr/>
        </p:nvSpPr>
        <p:spPr bwMode="auto">
          <a:xfrm>
            <a:off x="0" y="0"/>
            <a:ext cx="431800" cy="6858000"/>
          </a:xfrm>
          <a:prstGeom prst="rect">
            <a:avLst/>
          </a:prstGeom>
          <a:solidFill>
            <a:srgbClr val="006EB3"/>
          </a:solidFill>
          <a:ln w="9525">
            <a:solidFill>
              <a:srgbClr val="0077C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b="0">
              <a:solidFill>
                <a:srgbClr val="000000"/>
              </a:solidFill>
            </a:endParaRPr>
          </a:p>
        </p:txBody>
      </p:sp>
      <p:sp>
        <p:nvSpPr>
          <p:cNvPr id="23450" name="Rectangle 92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rgbClr val="000000"/>
                </a:solidFill>
                <a:latin typeface="Arial Narrow" pitchFamily="34" charset="0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3451" name="Rectangle 92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rgbClr val="000000"/>
                </a:solidFill>
                <a:latin typeface="Arial Narrow" pitchFamily="34" charset="0"/>
                <a:cs typeface="+mn-cs"/>
              </a:defRPr>
            </a:lvl1pPr>
          </a:lstStyle>
          <a:p>
            <a:pPr>
              <a:defRPr/>
            </a:pPr>
            <a:fld id="{2595D14D-4B3E-4A20-A9ED-AE36CDCF49B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358" r:id="rId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6EB3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6EB3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6EB3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6EB3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6EB3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400" b="1">
          <a:solidFill>
            <a:srgbClr val="006EB3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400" b="1">
          <a:solidFill>
            <a:srgbClr val="006EB3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400" b="1">
          <a:solidFill>
            <a:srgbClr val="006EB3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400" b="1">
          <a:solidFill>
            <a:srgbClr val="006EB3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006EB3"/>
        </a:buClr>
        <a:buFont typeface="Wingdings" pitchFamily="2" charset="2"/>
        <a:buChar char="l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006EB3"/>
        </a:buClr>
        <a:buFont typeface="Arial Unicode MS" pitchFamily="34" charset="-128"/>
        <a:buChar char="‒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006EB3"/>
        </a:buClr>
        <a:buFont typeface="Arial Unicode MS" pitchFamily="34" charset="-128"/>
        <a:buChar char="‒"/>
        <a:defRPr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006EB3"/>
        </a:buClr>
        <a:buFont typeface="Arial Unicode MS" pitchFamily="34" charset="-128"/>
        <a:buChar char="‒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006EB3"/>
        </a:buClr>
        <a:buFont typeface="Arial Unicode MS" pitchFamily="34" charset="-128"/>
        <a:buChar char="‒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006EB3"/>
        </a:buClr>
        <a:buFont typeface="Arial Unicode MS" pitchFamily="34" charset="-128"/>
        <a:buChar char="‒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006EB3"/>
        </a:buClr>
        <a:buFont typeface="Arial Unicode MS" pitchFamily="34" charset="-128"/>
        <a:buChar char="‒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006EB3"/>
        </a:buClr>
        <a:buFont typeface="Arial Unicode MS" pitchFamily="34" charset="-128"/>
        <a:buChar char="‒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006EB3"/>
        </a:buClr>
        <a:buFont typeface="Arial Unicode MS" pitchFamily="34" charset="-128"/>
        <a:buChar char="‒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905"/>
          <p:cNvSpPr>
            <a:spLocks noGrp="1" noChangeArrowheads="1"/>
          </p:cNvSpPr>
          <p:nvPr>
            <p:ph type="title"/>
          </p:nvPr>
        </p:nvSpPr>
        <p:spPr bwMode="auto">
          <a:xfrm>
            <a:off x="990600" y="381000"/>
            <a:ext cx="7467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72707" name="Rectangle 906"/>
          <p:cNvSpPr>
            <a:spLocks noGrp="1" noChangeArrowheads="1"/>
          </p:cNvSpPr>
          <p:nvPr>
            <p:ph type="body" idx="1"/>
          </p:nvPr>
        </p:nvSpPr>
        <p:spPr bwMode="auto">
          <a:xfrm>
            <a:off x="990600" y="1828800"/>
            <a:ext cx="7467600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sp>
        <p:nvSpPr>
          <p:cNvPr id="72708" name="Rectangle 921"/>
          <p:cNvSpPr>
            <a:spLocks noChangeArrowheads="1"/>
          </p:cNvSpPr>
          <p:nvPr/>
        </p:nvSpPr>
        <p:spPr bwMode="auto">
          <a:xfrm>
            <a:off x="0" y="0"/>
            <a:ext cx="431800" cy="6858000"/>
          </a:xfrm>
          <a:prstGeom prst="rect">
            <a:avLst/>
          </a:prstGeom>
          <a:solidFill>
            <a:srgbClr val="006EB3"/>
          </a:solidFill>
          <a:ln w="9525">
            <a:solidFill>
              <a:srgbClr val="0077C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b="0">
              <a:solidFill>
                <a:srgbClr val="000000"/>
              </a:solidFill>
            </a:endParaRPr>
          </a:p>
        </p:txBody>
      </p:sp>
      <p:sp>
        <p:nvSpPr>
          <p:cNvPr id="23450" name="Rectangle 92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rgbClr val="000000"/>
                </a:solidFill>
                <a:latin typeface="Arial Narrow" pitchFamily="34" charset="0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3451" name="Rectangle 92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rgbClr val="000000"/>
                </a:solidFill>
                <a:latin typeface="Arial Narrow" pitchFamily="34" charset="0"/>
                <a:cs typeface="+mn-cs"/>
              </a:defRPr>
            </a:lvl1pPr>
          </a:lstStyle>
          <a:p>
            <a:pPr>
              <a:defRPr/>
            </a:pPr>
            <a:fld id="{7E7E0028-4B80-4ABA-BAC4-566198040ED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359" r:id="rId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6EB3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6EB3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6EB3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6EB3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6EB3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400" b="1">
          <a:solidFill>
            <a:srgbClr val="006EB3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400" b="1">
          <a:solidFill>
            <a:srgbClr val="006EB3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400" b="1">
          <a:solidFill>
            <a:srgbClr val="006EB3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400" b="1">
          <a:solidFill>
            <a:srgbClr val="006EB3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006EB3"/>
        </a:buClr>
        <a:buFont typeface="Wingdings" pitchFamily="2" charset="2"/>
        <a:buChar char="l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006EB3"/>
        </a:buClr>
        <a:buFont typeface="Arial Unicode MS" pitchFamily="34" charset="-128"/>
        <a:buChar char="‒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006EB3"/>
        </a:buClr>
        <a:buFont typeface="Arial Unicode MS" pitchFamily="34" charset="-128"/>
        <a:buChar char="‒"/>
        <a:defRPr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006EB3"/>
        </a:buClr>
        <a:buFont typeface="Arial Unicode MS" pitchFamily="34" charset="-128"/>
        <a:buChar char="‒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006EB3"/>
        </a:buClr>
        <a:buFont typeface="Arial Unicode MS" pitchFamily="34" charset="-128"/>
        <a:buChar char="‒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006EB3"/>
        </a:buClr>
        <a:buFont typeface="Arial Unicode MS" pitchFamily="34" charset="-128"/>
        <a:buChar char="‒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006EB3"/>
        </a:buClr>
        <a:buFont typeface="Arial Unicode MS" pitchFamily="34" charset="-128"/>
        <a:buChar char="‒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006EB3"/>
        </a:buClr>
        <a:buFont typeface="Arial Unicode MS" pitchFamily="34" charset="-128"/>
        <a:buChar char="‒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006EB3"/>
        </a:buClr>
        <a:buFont typeface="Arial Unicode MS" pitchFamily="34" charset="-128"/>
        <a:buChar char="‒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905"/>
          <p:cNvSpPr>
            <a:spLocks noGrp="1" noChangeArrowheads="1"/>
          </p:cNvSpPr>
          <p:nvPr>
            <p:ph type="title"/>
          </p:nvPr>
        </p:nvSpPr>
        <p:spPr bwMode="auto">
          <a:xfrm>
            <a:off x="990600" y="381000"/>
            <a:ext cx="7467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73731" name="Rectangle 906"/>
          <p:cNvSpPr>
            <a:spLocks noGrp="1" noChangeArrowheads="1"/>
          </p:cNvSpPr>
          <p:nvPr>
            <p:ph type="body" idx="1"/>
          </p:nvPr>
        </p:nvSpPr>
        <p:spPr bwMode="auto">
          <a:xfrm>
            <a:off x="990600" y="1828800"/>
            <a:ext cx="7467600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sp>
        <p:nvSpPr>
          <p:cNvPr id="73732" name="Rectangle 921"/>
          <p:cNvSpPr>
            <a:spLocks noChangeArrowheads="1"/>
          </p:cNvSpPr>
          <p:nvPr/>
        </p:nvSpPr>
        <p:spPr bwMode="auto">
          <a:xfrm>
            <a:off x="0" y="0"/>
            <a:ext cx="431800" cy="6858000"/>
          </a:xfrm>
          <a:prstGeom prst="rect">
            <a:avLst/>
          </a:prstGeom>
          <a:solidFill>
            <a:srgbClr val="006EB3"/>
          </a:solidFill>
          <a:ln w="9525">
            <a:solidFill>
              <a:srgbClr val="0077C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b="0">
              <a:solidFill>
                <a:srgbClr val="000000"/>
              </a:solidFill>
            </a:endParaRPr>
          </a:p>
        </p:txBody>
      </p:sp>
      <p:sp>
        <p:nvSpPr>
          <p:cNvPr id="23450" name="Rectangle 92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rgbClr val="000000"/>
                </a:solidFill>
                <a:latin typeface="Arial Narrow" pitchFamily="34" charset="0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3451" name="Rectangle 92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rgbClr val="000000"/>
                </a:solidFill>
                <a:latin typeface="Arial Narrow" pitchFamily="34" charset="0"/>
                <a:cs typeface="+mn-cs"/>
              </a:defRPr>
            </a:lvl1pPr>
          </a:lstStyle>
          <a:p>
            <a:pPr>
              <a:defRPr/>
            </a:pPr>
            <a:fld id="{7439F05A-D715-4BDD-8601-1FF248A41F6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360" r:id="rId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6EB3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6EB3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6EB3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6EB3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6EB3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400" b="1">
          <a:solidFill>
            <a:srgbClr val="006EB3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400" b="1">
          <a:solidFill>
            <a:srgbClr val="006EB3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400" b="1">
          <a:solidFill>
            <a:srgbClr val="006EB3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400" b="1">
          <a:solidFill>
            <a:srgbClr val="006EB3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006EB3"/>
        </a:buClr>
        <a:buFont typeface="Wingdings" pitchFamily="2" charset="2"/>
        <a:buChar char="l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006EB3"/>
        </a:buClr>
        <a:buFont typeface="Arial Unicode MS" pitchFamily="34" charset="-128"/>
        <a:buChar char="‒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006EB3"/>
        </a:buClr>
        <a:buFont typeface="Arial Unicode MS" pitchFamily="34" charset="-128"/>
        <a:buChar char="‒"/>
        <a:defRPr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006EB3"/>
        </a:buClr>
        <a:buFont typeface="Arial Unicode MS" pitchFamily="34" charset="-128"/>
        <a:buChar char="‒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006EB3"/>
        </a:buClr>
        <a:buFont typeface="Arial Unicode MS" pitchFamily="34" charset="-128"/>
        <a:buChar char="‒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006EB3"/>
        </a:buClr>
        <a:buFont typeface="Arial Unicode MS" pitchFamily="34" charset="-128"/>
        <a:buChar char="‒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006EB3"/>
        </a:buClr>
        <a:buFont typeface="Arial Unicode MS" pitchFamily="34" charset="-128"/>
        <a:buChar char="‒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006EB3"/>
        </a:buClr>
        <a:buFont typeface="Arial Unicode MS" pitchFamily="34" charset="-128"/>
        <a:buChar char="‒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006EB3"/>
        </a:buClr>
        <a:buFont typeface="Arial Unicode MS" pitchFamily="34" charset="-128"/>
        <a:buChar char="‒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11188" y="260350"/>
            <a:ext cx="8424862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87450" y="1125538"/>
            <a:ext cx="7270750" cy="4589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sp>
        <p:nvSpPr>
          <p:cNvPr id="8196" name="Rectangle 4"/>
          <p:cNvSpPr>
            <a:spLocks noChangeArrowheads="1"/>
          </p:cNvSpPr>
          <p:nvPr/>
        </p:nvSpPr>
        <p:spPr bwMode="auto">
          <a:xfrm>
            <a:off x="0" y="0"/>
            <a:ext cx="431800" cy="6858000"/>
          </a:xfrm>
          <a:prstGeom prst="rect">
            <a:avLst/>
          </a:prstGeom>
          <a:solidFill>
            <a:srgbClr val="006EB3"/>
          </a:solidFill>
          <a:ln w="9525">
            <a:solidFill>
              <a:srgbClr val="0077C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1800" b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245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rgbClr val="000000"/>
                </a:solidFill>
                <a:latin typeface="Arial Narrow" pitchFamily="34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4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04025" y="6237288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rgbClr val="000000"/>
                </a:solidFill>
                <a:latin typeface="Arial Narrow" pitchFamily="34" charset="0"/>
                <a:cs typeface="+mn-cs"/>
              </a:defRPr>
            </a:lvl1pPr>
          </a:lstStyle>
          <a:p>
            <a:pPr>
              <a:defRPr/>
            </a:pPr>
            <a:fld id="{EC3B3AF1-D692-4B8C-BEFD-1A3C8FA28AA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6EB3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6EB3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6EB3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6EB3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6EB3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400" b="1">
          <a:solidFill>
            <a:srgbClr val="006EB3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400" b="1">
          <a:solidFill>
            <a:srgbClr val="006EB3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400" b="1">
          <a:solidFill>
            <a:srgbClr val="006EB3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400" b="1">
          <a:solidFill>
            <a:srgbClr val="006EB3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006EB3"/>
        </a:buClr>
        <a:buFont typeface="Wingdings" pitchFamily="2" charset="2"/>
        <a:buChar char="l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006EB3"/>
        </a:buClr>
        <a:buFont typeface="Arial Unicode MS" pitchFamily="34" charset="-128"/>
        <a:buChar char="‒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006EB3"/>
        </a:buClr>
        <a:buFont typeface="Arial Unicode MS" pitchFamily="34" charset="-128"/>
        <a:buChar char="‒"/>
        <a:defRPr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006EB3"/>
        </a:buClr>
        <a:buFont typeface="Arial Unicode MS" pitchFamily="34" charset="-128"/>
        <a:buChar char="‒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006EB3"/>
        </a:buClr>
        <a:buFont typeface="Arial Unicode MS" pitchFamily="34" charset="-128"/>
        <a:buChar char="‒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006EB3"/>
        </a:buClr>
        <a:buFont typeface="Arial Unicode MS" pitchFamily="34" charset="-128"/>
        <a:buChar char="‒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006EB3"/>
        </a:buClr>
        <a:buFont typeface="Arial Unicode MS" pitchFamily="34" charset="-128"/>
        <a:buChar char="‒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006EB3"/>
        </a:buClr>
        <a:buFont typeface="Arial Unicode MS" pitchFamily="34" charset="-128"/>
        <a:buChar char="‒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006EB3"/>
        </a:buClr>
        <a:buFont typeface="Arial Unicode MS" pitchFamily="34" charset="-128"/>
        <a:buChar char="‒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11188" y="260350"/>
            <a:ext cx="8424862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87450" y="1125538"/>
            <a:ext cx="7270750" cy="4589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sp>
        <p:nvSpPr>
          <p:cNvPr id="9220" name="Rectangle 4"/>
          <p:cNvSpPr>
            <a:spLocks noChangeArrowheads="1"/>
          </p:cNvSpPr>
          <p:nvPr/>
        </p:nvSpPr>
        <p:spPr bwMode="auto">
          <a:xfrm>
            <a:off x="0" y="0"/>
            <a:ext cx="431800" cy="6858000"/>
          </a:xfrm>
          <a:prstGeom prst="rect">
            <a:avLst/>
          </a:prstGeom>
          <a:solidFill>
            <a:srgbClr val="006EB3"/>
          </a:solidFill>
          <a:ln w="9525">
            <a:solidFill>
              <a:srgbClr val="0077C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1800" b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245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rgbClr val="000000"/>
                </a:solidFill>
                <a:latin typeface="Arial Narrow" pitchFamily="34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4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04025" y="6237288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rgbClr val="000000"/>
                </a:solidFill>
                <a:latin typeface="Arial Narrow" pitchFamily="34" charset="0"/>
                <a:cs typeface="+mn-cs"/>
              </a:defRPr>
            </a:lvl1pPr>
          </a:lstStyle>
          <a:p>
            <a:pPr>
              <a:defRPr/>
            </a:pPr>
            <a:fld id="{5FA3A293-6ABE-4F24-B3D1-72B109B9F77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6EB3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6EB3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6EB3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6EB3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6EB3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400" b="1">
          <a:solidFill>
            <a:srgbClr val="006EB3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400" b="1">
          <a:solidFill>
            <a:srgbClr val="006EB3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400" b="1">
          <a:solidFill>
            <a:srgbClr val="006EB3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400" b="1">
          <a:solidFill>
            <a:srgbClr val="006EB3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006EB3"/>
        </a:buClr>
        <a:buFont typeface="Wingdings" pitchFamily="2" charset="2"/>
        <a:buChar char="l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006EB3"/>
        </a:buClr>
        <a:buFont typeface="Arial Unicode MS" pitchFamily="34" charset="-128"/>
        <a:buChar char="‒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006EB3"/>
        </a:buClr>
        <a:buFont typeface="Arial Unicode MS" pitchFamily="34" charset="-128"/>
        <a:buChar char="‒"/>
        <a:defRPr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006EB3"/>
        </a:buClr>
        <a:buFont typeface="Arial Unicode MS" pitchFamily="34" charset="-128"/>
        <a:buChar char="‒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006EB3"/>
        </a:buClr>
        <a:buFont typeface="Arial Unicode MS" pitchFamily="34" charset="-128"/>
        <a:buChar char="‒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006EB3"/>
        </a:buClr>
        <a:buFont typeface="Arial Unicode MS" pitchFamily="34" charset="-128"/>
        <a:buChar char="‒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006EB3"/>
        </a:buClr>
        <a:buFont typeface="Arial Unicode MS" pitchFamily="34" charset="-128"/>
        <a:buChar char="‒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006EB3"/>
        </a:buClr>
        <a:buFont typeface="Arial Unicode MS" pitchFamily="34" charset="-128"/>
        <a:buChar char="‒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006EB3"/>
        </a:buClr>
        <a:buFont typeface="Arial Unicode MS" pitchFamily="34" charset="-128"/>
        <a:buChar char="‒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0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4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4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9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9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7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8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52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4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35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3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4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33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3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61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38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1169988" y="765175"/>
            <a:ext cx="6786562" cy="752475"/>
          </a:xfrm>
        </p:spPr>
        <p:txBody>
          <a:bodyPr/>
          <a:lstStyle/>
          <a:p>
            <a:pPr eaLnBrk="1" hangingPunct="1"/>
            <a:r>
              <a:rPr lang="ru-RU" smtClean="0"/>
              <a:t>Что такое открытые данные и какая от них польза?</a:t>
            </a:r>
            <a:endParaRPr lang="en-GB" i="1" smtClean="0"/>
          </a:p>
        </p:txBody>
      </p:sp>
      <p:sp>
        <p:nvSpPr>
          <p:cNvPr id="81923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1169988" y="1700213"/>
            <a:ext cx="5903912" cy="4464050"/>
          </a:xfrm>
        </p:spPr>
        <p:txBody>
          <a:bodyPr/>
          <a:lstStyle/>
          <a:p>
            <a:pPr marL="0" indent="0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ru-RU" sz="2400" smtClean="0"/>
              <a:t>Эндрю Стотт</a:t>
            </a:r>
            <a:endParaRPr lang="en-GB" sz="2400" smtClean="0"/>
          </a:p>
          <a:p>
            <a:pPr marL="0" indent="0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GB" sz="2400" smtClean="0"/>
              <a:t> </a:t>
            </a:r>
          </a:p>
          <a:p>
            <a:pPr eaLnBrk="1" hangingPunct="1">
              <a:lnSpc>
                <a:spcPct val="90000"/>
              </a:lnSpc>
              <a:spcBef>
                <a:spcPts val="600"/>
              </a:spcBef>
              <a:buClrTx/>
              <a:buFontTx/>
              <a:buNone/>
            </a:pPr>
            <a:r>
              <a:rPr lang="en-GB" sz="2400" err="1">
                <a:solidFill>
                  <a:srgbClr val="000000"/>
                </a:solidFill>
                <a:latin typeface="Arial" charset="0"/>
              </a:rPr>
              <a:t>Старший</a:t>
            </a:r>
            <a:r>
              <a:rPr lang="en-GB" sz="240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GB" sz="2400" err="1">
                <a:solidFill>
                  <a:srgbClr val="000000"/>
                </a:solidFill>
                <a:latin typeface="Arial" charset="0"/>
              </a:rPr>
              <a:t>консультант</a:t>
            </a:r>
            <a:r>
              <a:rPr lang="en-GB" sz="2400">
                <a:solidFill>
                  <a:srgbClr val="000000"/>
                </a:solidFill>
                <a:latin typeface="Arial" charset="0"/>
              </a:rPr>
              <a:t>, </a:t>
            </a:r>
            <a:r>
              <a:rPr lang="en-GB" sz="2400" err="1">
                <a:solidFill>
                  <a:srgbClr val="000000"/>
                </a:solidFill>
                <a:latin typeface="Arial" charset="0"/>
              </a:rPr>
              <a:t>Всемирный</a:t>
            </a:r>
            <a:r>
              <a:rPr lang="en-GB" sz="240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GB" sz="2400" err="1">
                <a:solidFill>
                  <a:srgbClr val="000000"/>
                </a:solidFill>
                <a:latin typeface="Arial" charset="0"/>
              </a:rPr>
              <a:t>банк</a:t>
            </a:r>
            <a:endParaRPr lang="en-GB" sz="2400">
              <a:solidFill>
                <a:srgbClr val="000000"/>
              </a:solidFill>
              <a:latin typeface="Arial" charset="0"/>
            </a:endParaRPr>
          </a:p>
          <a:p>
            <a:pPr eaLnBrk="1" hangingPunct="1">
              <a:lnSpc>
                <a:spcPct val="90000"/>
              </a:lnSpc>
              <a:spcBef>
                <a:spcPts val="600"/>
              </a:spcBef>
              <a:buClrTx/>
              <a:buFontTx/>
              <a:buNone/>
            </a:pPr>
            <a:r>
              <a:rPr lang="ru-RU" sz="2400" i="1">
                <a:solidFill>
                  <a:srgbClr val="000000"/>
                </a:solidFill>
                <a:latin typeface="Arial" charset="0"/>
              </a:rPr>
              <a:t>бывший</a:t>
            </a:r>
            <a:r>
              <a:rPr lang="en-GB" sz="2400" i="1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GB" sz="2400" i="1" err="1">
                <a:solidFill>
                  <a:srgbClr val="000000"/>
                </a:solidFill>
                <a:latin typeface="Arial" charset="0"/>
              </a:rPr>
              <a:t>Директор</a:t>
            </a:r>
            <a:r>
              <a:rPr lang="en-GB" sz="240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GB" sz="2400" i="1">
                <a:solidFill>
                  <a:srgbClr val="000000"/>
                </a:solidFill>
                <a:latin typeface="Arial" charset="0"/>
              </a:rPr>
              <a:t>data.gov.uk </a:t>
            </a:r>
          </a:p>
          <a:p>
            <a:pPr marL="0" indent="0" eaLnBrk="1" hangingPunct="1">
              <a:lnSpc>
                <a:spcPct val="90000"/>
              </a:lnSpc>
              <a:buFont typeface="Wingdings" pitchFamily="2" charset="2"/>
              <a:buNone/>
            </a:pPr>
            <a:endParaRPr lang="en-GB" sz="2400" smtClean="0"/>
          </a:p>
          <a:p>
            <a:pPr marL="0" indent="0" eaLnBrk="1" hangingPunct="1">
              <a:lnSpc>
                <a:spcPct val="90000"/>
              </a:lnSpc>
              <a:buFont typeface="Wingdings" pitchFamily="2" charset="2"/>
              <a:buNone/>
            </a:pPr>
            <a:endParaRPr lang="en-GB" sz="2400" smtClean="0"/>
          </a:p>
          <a:p>
            <a:pPr marL="0" indent="0" eaLnBrk="1" hangingPunct="1">
              <a:lnSpc>
                <a:spcPct val="90000"/>
              </a:lnSpc>
              <a:buFont typeface="Wingdings" pitchFamily="2" charset="2"/>
              <a:buNone/>
            </a:pPr>
            <a:endParaRPr lang="en-GB" sz="2400" smtClean="0"/>
          </a:p>
          <a:p>
            <a:pPr marL="0" indent="0" eaLnBrk="1" hangingPunct="1">
              <a:lnSpc>
                <a:spcPct val="90000"/>
              </a:lnSpc>
              <a:buFont typeface="Wingdings" pitchFamily="2" charset="2"/>
              <a:buNone/>
            </a:pPr>
            <a:endParaRPr lang="en-GB" sz="2400" smtClean="0"/>
          </a:p>
          <a:p>
            <a:pPr marL="0" indent="0" eaLnBrk="1" hangingPunct="1">
              <a:lnSpc>
                <a:spcPct val="90000"/>
              </a:lnSpc>
              <a:buFont typeface="Wingdings" pitchFamily="2" charset="2"/>
              <a:buNone/>
            </a:pPr>
            <a:endParaRPr lang="en-GB" sz="2400" smtClean="0"/>
          </a:p>
          <a:p>
            <a:pPr marL="0" indent="0" eaLnBrk="1" hangingPunct="1">
              <a:lnSpc>
                <a:spcPct val="90000"/>
              </a:lnSpc>
              <a:buFont typeface="Wingdings" pitchFamily="2" charset="2"/>
              <a:buNone/>
            </a:pPr>
            <a:endParaRPr lang="en-GB" sz="2400" smtClean="0"/>
          </a:p>
          <a:p>
            <a:pPr marL="0" indent="0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ru-RU" sz="2400" smtClean="0"/>
              <a:t>г. Ульяновск, Россия</a:t>
            </a:r>
            <a:endParaRPr lang="en-GB" sz="2400" smtClean="0"/>
          </a:p>
          <a:p>
            <a:pPr marL="0" indent="0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GB" sz="2400" smtClean="0"/>
              <a:t>10 </a:t>
            </a:r>
            <a:r>
              <a:rPr lang="ru-RU" sz="2400" smtClean="0"/>
              <a:t>апреля </a:t>
            </a:r>
            <a:r>
              <a:rPr lang="en-GB" sz="2400" smtClean="0"/>
              <a:t>2013</a:t>
            </a:r>
            <a:r>
              <a:rPr lang="ru-RU" sz="2400" smtClean="0"/>
              <a:t>-го года</a:t>
            </a:r>
            <a:endParaRPr lang="en-GB" sz="2400" smtClean="0"/>
          </a:p>
        </p:txBody>
      </p:sp>
      <p:sp>
        <p:nvSpPr>
          <p:cNvPr id="81924" name="TextBox 4"/>
          <p:cNvSpPr txBox="1">
            <a:spLocks noChangeArrowheads="1"/>
          </p:cNvSpPr>
          <p:nvPr/>
        </p:nvSpPr>
        <p:spPr bwMode="auto">
          <a:xfrm>
            <a:off x="5148263" y="5456238"/>
            <a:ext cx="35274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r" eaLnBrk="1" hangingPunct="1"/>
            <a:r>
              <a:rPr lang="en-GB" sz="2000" b="0">
                <a:solidFill>
                  <a:srgbClr val="000000"/>
                </a:solidFill>
                <a:latin typeface="Arial" charset="0"/>
              </a:rPr>
              <a:t>@dirdigeng</a:t>
            </a:r>
          </a:p>
          <a:p>
            <a:pPr algn="r" eaLnBrk="1" hangingPunct="1"/>
            <a:r>
              <a:rPr lang="en-GB" sz="2000" b="0">
                <a:solidFill>
                  <a:srgbClr val="000000"/>
                </a:solidFill>
                <a:latin typeface="Arial" charset="0"/>
              </a:rPr>
              <a:t>andrew.stott@dirdigeng.com</a:t>
            </a:r>
          </a:p>
        </p:txBody>
      </p:sp>
      <p:pic>
        <p:nvPicPr>
          <p:cNvPr id="81925" name="Picture 5" descr="by-nc-sa-larg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451725" y="6237288"/>
            <a:ext cx="1228725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Title 3"/>
          <p:cNvSpPr>
            <a:spLocks noGrp="1"/>
          </p:cNvSpPr>
          <p:nvPr>
            <p:ph type="title"/>
          </p:nvPr>
        </p:nvSpPr>
        <p:spPr>
          <a:xfrm>
            <a:off x="990600" y="381000"/>
            <a:ext cx="7469188" cy="527050"/>
          </a:xfrm>
        </p:spPr>
        <p:txBody>
          <a:bodyPr/>
          <a:lstStyle/>
          <a:p>
            <a:r>
              <a:rPr lang="ru-RU" smtClean="0"/>
              <a:t>Федеральное Правительство, США</a:t>
            </a:r>
            <a:endParaRPr lang="en-GB" smtClean="0"/>
          </a:p>
        </p:txBody>
      </p:sp>
      <p:sp>
        <p:nvSpPr>
          <p:cNvPr id="70659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E793BE5-D558-4CFB-B098-D6AEF6BFBED6}" type="slidenum">
              <a:rPr lang="en-GB" smtClean="0"/>
              <a:pPr>
                <a:defRPr/>
              </a:pPr>
              <a:t>10</a:t>
            </a:fld>
            <a:endParaRPr lang="en-GB" smtClean="0"/>
          </a:p>
        </p:txBody>
      </p:sp>
      <p:pic>
        <p:nvPicPr>
          <p:cNvPr id="91140" name="Picture 6" descr="20110517 Vancouver's Open Data Catalogue -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90600" y="1125538"/>
            <a:ext cx="6867525" cy="49672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Title 3"/>
          <p:cNvSpPr>
            <a:spLocks noGrp="1"/>
          </p:cNvSpPr>
          <p:nvPr>
            <p:ph type="title"/>
          </p:nvPr>
        </p:nvSpPr>
        <p:spPr>
          <a:xfrm>
            <a:off x="990600" y="381000"/>
            <a:ext cx="7469188" cy="527050"/>
          </a:xfrm>
        </p:spPr>
        <p:txBody>
          <a:bodyPr/>
          <a:lstStyle/>
          <a:p>
            <a:r>
              <a:rPr lang="ru-RU" smtClean="0"/>
              <a:t>Правительство Великобритании</a:t>
            </a:r>
            <a:endParaRPr lang="en-GB" smtClean="0"/>
          </a:p>
        </p:txBody>
      </p:sp>
      <p:sp>
        <p:nvSpPr>
          <p:cNvPr id="71683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10C4C6D-6942-4A4B-A8F6-EB20A738017F}" type="slidenum">
              <a:rPr lang="en-GB" smtClean="0"/>
              <a:pPr>
                <a:defRPr/>
              </a:pPr>
              <a:t>11</a:t>
            </a:fld>
            <a:endParaRPr lang="en-GB" smtClean="0"/>
          </a:p>
        </p:txBody>
      </p:sp>
      <p:pic>
        <p:nvPicPr>
          <p:cNvPr id="92164" name="Picture 6" descr="20110517 Vancouver's Open Data Catalogue -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58888" y="1052513"/>
            <a:ext cx="5616575" cy="52276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Title 3"/>
          <p:cNvSpPr>
            <a:spLocks noGrp="1"/>
          </p:cNvSpPr>
          <p:nvPr>
            <p:ph type="title"/>
          </p:nvPr>
        </p:nvSpPr>
        <p:spPr>
          <a:xfrm>
            <a:off x="990600" y="381000"/>
            <a:ext cx="7469188" cy="527050"/>
          </a:xfrm>
        </p:spPr>
        <p:txBody>
          <a:bodyPr/>
          <a:lstStyle/>
          <a:p>
            <a:r>
              <a:rPr lang="ru-RU" smtClean="0"/>
              <a:t>Австралия</a:t>
            </a:r>
            <a:endParaRPr lang="en-GB" smtClean="0"/>
          </a:p>
        </p:txBody>
      </p:sp>
      <p:sp>
        <p:nvSpPr>
          <p:cNvPr id="72707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D289B30-9AA9-4D5B-B999-C369C6CAECF4}" type="slidenum">
              <a:rPr lang="en-GB" smtClean="0"/>
              <a:pPr>
                <a:defRPr/>
              </a:pPr>
              <a:t>12</a:t>
            </a:fld>
            <a:endParaRPr lang="en-GB" smtClean="0"/>
          </a:p>
        </p:txBody>
      </p:sp>
      <p:pic>
        <p:nvPicPr>
          <p:cNvPr id="93188" name="Picture 6" descr="20110517 Vancouver's Open Data Catalogue -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16013" y="1068388"/>
            <a:ext cx="7343775" cy="51657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Title 3"/>
          <p:cNvSpPr>
            <a:spLocks noGrp="1"/>
          </p:cNvSpPr>
          <p:nvPr>
            <p:ph type="title"/>
          </p:nvPr>
        </p:nvSpPr>
        <p:spPr>
          <a:xfrm>
            <a:off x="990600" y="381000"/>
            <a:ext cx="7469188" cy="527050"/>
          </a:xfrm>
        </p:spPr>
        <p:txBody>
          <a:bodyPr/>
          <a:lstStyle/>
          <a:p>
            <a:r>
              <a:rPr lang="ru-RU" smtClean="0"/>
              <a:t>Франция</a:t>
            </a:r>
            <a:endParaRPr lang="en-GB" smtClean="0"/>
          </a:p>
        </p:txBody>
      </p:sp>
      <p:sp>
        <p:nvSpPr>
          <p:cNvPr id="53251" name="Rectangle 6"/>
          <p:cNvSpPr>
            <a:spLocks noGrp="1" noChangeArrowheads="1"/>
          </p:cNvSpPr>
          <p:nvPr>
            <p:ph type="sldNum" sz="quarter" idx="11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defRPr/>
            </a:pPr>
            <a:fld id="{9BFDAE6E-A9C3-4F38-AA44-09EFBF9AFC59}" type="slidenum">
              <a:rPr lang="en-GB" sz="1400" b="0" smtClean="0">
                <a:solidFill>
                  <a:srgbClr val="000000"/>
                </a:solidFill>
                <a:latin typeface="Arial Narrow" pitchFamily="34" charset="0"/>
              </a:rPr>
              <a:pPr eaLnBrk="1" hangingPunct="1">
                <a:defRPr/>
              </a:pPr>
              <a:t>13</a:t>
            </a:fld>
            <a:endParaRPr lang="en-GB" sz="1400" b="0" smtClean="0">
              <a:solidFill>
                <a:srgbClr val="000000"/>
              </a:solidFill>
              <a:latin typeface="Arial Narrow" pitchFamily="34" charset="0"/>
            </a:endParaRPr>
          </a:p>
        </p:txBody>
      </p:sp>
      <p:pic>
        <p:nvPicPr>
          <p:cNvPr id="94212" name="Picture 6" descr="20110517 Vancouver's Open Data Catalogue -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90600" y="1341438"/>
            <a:ext cx="6699250" cy="45116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Title 1"/>
          <p:cNvSpPr>
            <a:spLocks noGrp="1"/>
          </p:cNvSpPr>
          <p:nvPr>
            <p:ph type="title"/>
          </p:nvPr>
        </p:nvSpPr>
        <p:spPr>
          <a:xfrm>
            <a:off x="990600" y="381000"/>
            <a:ext cx="7469188" cy="527050"/>
          </a:xfrm>
        </p:spPr>
        <p:txBody>
          <a:bodyPr/>
          <a:lstStyle/>
          <a:p>
            <a:r>
              <a:rPr lang="ru-RU" smtClean="0"/>
              <a:t>Сингапур</a:t>
            </a:r>
            <a:endParaRPr lang="en-GB" smtClean="0"/>
          </a:p>
        </p:txBody>
      </p:sp>
      <p:sp>
        <p:nvSpPr>
          <p:cNvPr id="26627" name="Slide Number Placeholder 2"/>
          <p:cNvSpPr>
            <a:spLocks noGrp="1"/>
          </p:cNvSpPr>
          <p:nvPr>
            <p:ph type="sldNum" sz="quarter" idx="11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defRPr/>
            </a:pPr>
            <a:fld id="{BD6706CA-234F-4A91-9B7B-36C312D9958A}" type="slidenum">
              <a:rPr lang="en-GB" sz="1400" b="0" smtClean="0">
                <a:solidFill>
                  <a:srgbClr val="000000"/>
                </a:solidFill>
                <a:latin typeface="Arial Narrow" pitchFamily="34" charset="0"/>
              </a:rPr>
              <a:pPr eaLnBrk="1" hangingPunct="1">
                <a:defRPr/>
              </a:pPr>
              <a:t>14</a:t>
            </a:fld>
            <a:endParaRPr lang="en-GB" sz="1400" b="0" smtClean="0">
              <a:solidFill>
                <a:srgbClr val="000000"/>
              </a:solidFill>
              <a:latin typeface="Arial Narrow" pitchFamily="34" charset="0"/>
            </a:endParaRPr>
          </a:p>
        </p:txBody>
      </p:sp>
      <p:pic>
        <p:nvPicPr>
          <p:cNvPr id="95236" name="Picture 3" descr="20110708-kenya-launch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42988" y="1119188"/>
            <a:ext cx="6192837" cy="51879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Title 3"/>
          <p:cNvSpPr>
            <a:spLocks noGrp="1"/>
          </p:cNvSpPr>
          <p:nvPr>
            <p:ph type="title"/>
          </p:nvPr>
        </p:nvSpPr>
        <p:spPr>
          <a:xfrm>
            <a:off x="990600" y="381000"/>
            <a:ext cx="7469188" cy="527050"/>
          </a:xfrm>
        </p:spPr>
        <p:txBody>
          <a:bodyPr/>
          <a:lstStyle/>
          <a:p>
            <a:r>
              <a:rPr lang="ru-RU" smtClean="0"/>
              <a:t>Всемирный банк</a:t>
            </a:r>
            <a:endParaRPr lang="en-GB" smtClean="0"/>
          </a:p>
        </p:txBody>
      </p:sp>
      <p:sp>
        <p:nvSpPr>
          <p:cNvPr id="73731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697FC06-208F-4D70-AF14-4445D88A563E}" type="slidenum">
              <a:rPr lang="en-GB" smtClean="0"/>
              <a:pPr>
                <a:defRPr/>
              </a:pPr>
              <a:t>15</a:t>
            </a:fld>
            <a:endParaRPr lang="en-GB" smtClean="0"/>
          </a:p>
        </p:txBody>
      </p:sp>
      <p:pic>
        <p:nvPicPr>
          <p:cNvPr id="96260" name="Picture 6" descr="20110517 Vancouver's Open Data Catalogue -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90600" y="1150938"/>
            <a:ext cx="6867525" cy="49164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Title 3"/>
          <p:cNvSpPr>
            <a:spLocks noGrp="1"/>
          </p:cNvSpPr>
          <p:nvPr>
            <p:ph type="title"/>
          </p:nvPr>
        </p:nvSpPr>
        <p:spPr>
          <a:xfrm>
            <a:off x="990600" y="381000"/>
            <a:ext cx="7469188" cy="527050"/>
          </a:xfrm>
        </p:spPr>
        <p:txBody>
          <a:bodyPr/>
          <a:lstStyle/>
          <a:p>
            <a:r>
              <a:rPr lang="ru-RU"/>
              <a:t>г</a:t>
            </a:r>
            <a:r>
              <a:rPr lang="ru-RU" smtClean="0"/>
              <a:t>. Лондон, Великобритания</a:t>
            </a:r>
            <a:endParaRPr lang="en-GB" smtClean="0"/>
          </a:p>
        </p:txBody>
      </p:sp>
      <p:sp>
        <p:nvSpPr>
          <p:cNvPr id="74755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41F1E9D-3096-4309-9DB4-70A0B2C1C762}" type="slidenum">
              <a:rPr lang="en-GB" smtClean="0"/>
              <a:pPr>
                <a:defRPr/>
              </a:pPr>
              <a:t>16</a:t>
            </a:fld>
            <a:endParaRPr lang="en-GB" smtClean="0"/>
          </a:p>
        </p:txBody>
      </p:sp>
      <p:pic>
        <p:nvPicPr>
          <p:cNvPr id="97284" name="Picture 6" descr="20110517 Vancouver's Open Data Catalogue -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44576"/>
          <a:stretch>
            <a:fillRect/>
          </a:stretch>
        </p:blipFill>
        <p:spPr bwMode="auto">
          <a:xfrm>
            <a:off x="1116013" y="1052513"/>
            <a:ext cx="6897687" cy="50403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Title 3"/>
          <p:cNvSpPr>
            <a:spLocks noGrp="1"/>
          </p:cNvSpPr>
          <p:nvPr>
            <p:ph type="title"/>
          </p:nvPr>
        </p:nvSpPr>
        <p:spPr>
          <a:xfrm>
            <a:off x="990600" y="381000"/>
            <a:ext cx="7469188" cy="527050"/>
          </a:xfrm>
        </p:spPr>
        <p:txBody>
          <a:bodyPr/>
          <a:lstStyle/>
          <a:p>
            <a:r>
              <a:rPr lang="ru-RU"/>
              <a:t>г</a:t>
            </a:r>
            <a:r>
              <a:rPr lang="ru-RU" smtClean="0"/>
              <a:t>. Ванкувер, Канада</a:t>
            </a:r>
            <a:endParaRPr lang="en-GB" smtClean="0"/>
          </a:p>
        </p:txBody>
      </p:sp>
      <p:sp>
        <p:nvSpPr>
          <p:cNvPr id="75779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B276AE1-954F-4772-B37D-D2BF2213A20E}" type="slidenum">
              <a:rPr lang="en-GB" smtClean="0"/>
              <a:pPr>
                <a:defRPr/>
              </a:pPr>
              <a:t>17</a:t>
            </a:fld>
            <a:endParaRPr lang="en-GB" smtClean="0"/>
          </a:p>
        </p:txBody>
      </p:sp>
      <p:pic>
        <p:nvPicPr>
          <p:cNvPr id="98308" name="Picture 6" descr="20110517 Vancouver's Open Data Catalogue -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16013" y="1052513"/>
            <a:ext cx="7343775" cy="51974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Title 3"/>
          <p:cNvSpPr>
            <a:spLocks noGrp="1"/>
          </p:cNvSpPr>
          <p:nvPr>
            <p:ph type="title"/>
          </p:nvPr>
        </p:nvSpPr>
        <p:spPr>
          <a:xfrm>
            <a:off x="990600" y="381000"/>
            <a:ext cx="7469188" cy="527050"/>
          </a:xfrm>
        </p:spPr>
        <p:txBody>
          <a:bodyPr/>
          <a:lstStyle/>
          <a:p>
            <a:r>
              <a:rPr lang="ru-RU"/>
              <a:t>г</a:t>
            </a:r>
            <a:r>
              <a:rPr lang="ru-RU" smtClean="0"/>
              <a:t>. Ренн</a:t>
            </a:r>
            <a:r>
              <a:rPr lang="en-GB" smtClean="0"/>
              <a:t>, </a:t>
            </a:r>
            <a:r>
              <a:rPr lang="ru-RU" smtClean="0"/>
              <a:t>Франция</a:t>
            </a:r>
            <a:endParaRPr lang="en-GB" smtClean="0"/>
          </a:p>
        </p:txBody>
      </p:sp>
      <p:sp>
        <p:nvSpPr>
          <p:cNvPr id="76803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1B1323B-19DD-47F4-86D4-CF622FFE287E}" type="slidenum">
              <a:rPr lang="en-GB" smtClean="0"/>
              <a:pPr>
                <a:defRPr/>
              </a:pPr>
              <a:t>18</a:t>
            </a:fld>
            <a:endParaRPr lang="en-GB" smtClean="0"/>
          </a:p>
        </p:txBody>
      </p:sp>
      <p:pic>
        <p:nvPicPr>
          <p:cNvPr id="99332" name="Picture 6" descr="20110517 Vancouver's Open Data Catalogue -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42988" y="1068388"/>
            <a:ext cx="7129462" cy="51657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Title 3"/>
          <p:cNvSpPr>
            <a:spLocks noGrp="1"/>
          </p:cNvSpPr>
          <p:nvPr>
            <p:ph type="title"/>
          </p:nvPr>
        </p:nvSpPr>
        <p:spPr>
          <a:xfrm>
            <a:off x="990600" y="381000"/>
            <a:ext cx="7469188" cy="527050"/>
          </a:xfrm>
        </p:spPr>
        <p:txBody>
          <a:bodyPr/>
          <a:lstStyle/>
          <a:p>
            <a:r>
              <a:rPr lang="ru-RU" smtClean="0"/>
              <a:t>г. Сан-Франциско, США</a:t>
            </a:r>
            <a:endParaRPr lang="en-GB" smtClean="0"/>
          </a:p>
        </p:txBody>
      </p:sp>
      <p:sp>
        <p:nvSpPr>
          <p:cNvPr id="77827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180A251-DA3D-42E8-A1AE-A477B738B529}" type="slidenum">
              <a:rPr lang="en-GB" smtClean="0"/>
              <a:pPr>
                <a:defRPr/>
              </a:pPr>
              <a:t>19</a:t>
            </a:fld>
            <a:endParaRPr lang="en-GB" smtClean="0"/>
          </a:p>
        </p:txBody>
      </p:sp>
      <p:pic>
        <p:nvPicPr>
          <p:cNvPr id="100356" name="Picture 6" descr="20110517 Vancouver's Open Data Catalogue -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42988" y="1395413"/>
            <a:ext cx="7129462" cy="45116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Title 1"/>
          <p:cNvSpPr>
            <a:spLocks noGrp="1"/>
          </p:cNvSpPr>
          <p:nvPr>
            <p:ph type="title"/>
          </p:nvPr>
        </p:nvSpPr>
        <p:spPr>
          <a:xfrm>
            <a:off x="990600" y="381000"/>
            <a:ext cx="7469188" cy="527050"/>
          </a:xfrm>
        </p:spPr>
        <p:txBody>
          <a:bodyPr/>
          <a:lstStyle/>
          <a:p>
            <a:pPr lvl="0" defTabSz="457200" eaLnBrk="1" hangingPunct="1"/>
            <a:r>
              <a:rPr lang="en-GB" kern="1200" err="1">
                <a:latin typeface="Arial" charset="0"/>
                <a:ea typeface="+mn-ea"/>
                <a:cs typeface="Arial" charset="0"/>
              </a:rPr>
              <a:t>Что</a:t>
            </a:r>
            <a:r>
              <a:rPr lang="en-GB" kern="1200">
                <a:latin typeface="Arial" charset="0"/>
                <a:ea typeface="+mn-ea"/>
                <a:cs typeface="Arial" charset="0"/>
              </a:rPr>
              <a:t> </a:t>
            </a:r>
            <a:r>
              <a:rPr lang="en-GB" kern="1200" err="1">
                <a:latin typeface="Arial" charset="0"/>
                <a:ea typeface="+mn-ea"/>
                <a:cs typeface="Arial" charset="0"/>
              </a:rPr>
              <a:t>такое</a:t>
            </a:r>
            <a:r>
              <a:rPr lang="en-GB" kern="1200">
                <a:latin typeface="Arial" charset="0"/>
                <a:ea typeface="+mn-ea"/>
                <a:cs typeface="Arial" charset="0"/>
              </a:rPr>
              <a:t> </a:t>
            </a:r>
            <a:r>
              <a:rPr lang="en-GB" kern="1200" err="1">
                <a:latin typeface="Arial" charset="0"/>
                <a:ea typeface="+mn-ea"/>
                <a:cs typeface="Arial" charset="0"/>
              </a:rPr>
              <a:t>открытые</a:t>
            </a:r>
            <a:r>
              <a:rPr lang="en-GB" kern="1200">
                <a:latin typeface="Arial" charset="0"/>
                <a:ea typeface="+mn-ea"/>
                <a:cs typeface="Arial" charset="0"/>
              </a:rPr>
              <a:t> данные?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1F0D7EF-A501-47BB-BCDC-3A15AEF92C7D}" type="slidenum">
              <a:rPr lang="en-GB" smtClean="0"/>
              <a:pPr>
                <a:defRPr/>
              </a:pPr>
              <a:t>2</a:t>
            </a:fld>
            <a:endParaRPr lang="en-GB"/>
          </a:p>
        </p:txBody>
      </p:sp>
      <p:sp>
        <p:nvSpPr>
          <p:cNvPr id="82948" name="TextBox 4"/>
          <p:cNvSpPr txBox="1">
            <a:spLocks noChangeArrowheads="1"/>
          </p:cNvSpPr>
          <p:nvPr/>
        </p:nvSpPr>
        <p:spPr bwMode="auto">
          <a:xfrm>
            <a:off x="2339975" y="1412875"/>
            <a:ext cx="4176713" cy="4832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en-GB" b="0">
                <a:solidFill>
                  <a:srgbClr val="000000"/>
                </a:solidFill>
                <a:latin typeface="Arial" charset="0"/>
              </a:rPr>
              <a:t>Открытые данные </a:t>
            </a:r>
            <a:r>
              <a:rPr lang="en-GB" b="0" err="1">
                <a:solidFill>
                  <a:srgbClr val="000000"/>
                </a:solidFill>
                <a:latin typeface="Arial" charset="0"/>
              </a:rPr>
              <a:t>это</a:t>
            </a:r>
            <a:r>
              <a:rPr lang="en-GB" b="0">
                <a:solidFill>
                  <a:srgbClr val="000000"/>
                </a:solidFill>
                <a:latin typeface="Arial" charset="0"/>
              </a:rPr>
              <a:t> </a:t>
            </a:r>
          </a:p>
          <a:p>
            <a:pPr algn="ctr" eaLnBrk="1" hangingPunct="1">
              <a:buClrTx/>
              <a:buFontTx/>
              <a:buNone/>
            </a:pPr>
            <a:r>
              <a:rPr lang="ru-RU" b="0">
                <a:solidFill>
                  <a:srgbClr val="000000"/>
                </a:solidFill>
                <a:latin typeface="Arial" charset="0"/>
              </a:rPr>
              <a:t>д</a:t>
            </a:r>
            <a:r>
              <a:rPr lang="en-GB" b="0" err="1">
                <a:solidFill>
                  <a:srgbClr val="000000"/>
                </a:solidFill>
                <a:latin typeface="Arial" charset="0"/>
              </a:rPr>
              <a:t>анные</a:t>
            </a:r>
            <a:r>
              <a:rPr lang="en-GB" b="0">
                <a:solidFill>
                  <a:srgbClr val="000000"/>
                </a:solidFill>
                <a:latin typeface="Arial" charset="0"/>
              </a:rPr>
              <a:t>,</a:t>
            </a:r>
          </a:p>
          <a:p>
            <a:pPr algn="ctr" eaLnBrk="1" hangingPunct="1">
              <a:buClrTx/>
              <a:buFontTx/>
              <a:buNone/>
            </a:pPr>
            <a:r>
              <a:rPr lang="en-GB" b="0" err="1">
                <a:solidFill>
                  <a:srgbClr val="000000"/>
                </a:solidFill>
                <a:latin typeface="Arial" charset="0"/>
              </a:rPr>
              <a:t>которые</a:t>
            </a:r>
            <a:r>
              <a:rPr lang="en-GB" b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ru-RU" b="0">
                <a:solidFill>
                  <a:srgbClr val="000000"/>
                </a:solidFill>
                <a:latin typeface="Arial" charset="0"/>
              </a:rPr>
              <a:t>каждый </a:t>
            </a:r>
            <a:r>
              <a:rPr lang="en-GB" b="0" err="1">
                <a:solidFill>
                  <a:srgbClr val="000000"/>
                </a:solidFill>
                <a:latin typeface="Arial" charset="0"/>
              </a:rPr>
              <a:t>мож</a:t>
            </a:r>
            <a:r>
              <a:rPr lang="ru-RU" b="0">
                <a:solidFill>
                  <a:srgbClr val="000000"/>
                </a:solidFill>
                <a:latin typeface="Arial" charset="0"/>
              </a:rPr>
              <a:t>ет</a:t>
            </a:r>
            <a:r>
              <a:rPr lang="en-GB" b="0">
                <a:solidFill>
                  <a:srgbClr val="000000"/>
                </a:solidFill>
                <a:latin typeface="Arial" charset="0"/>
              </a:rPr>
              <a:t>  </a:t>
            </a:r>
          </a:p>
          <a:p>
            <a:pPr algn="ctr" eaLnBrk="1" hangingPunct="1">
              <a:buClrTx/>
              <a:buFontTx/>
              <a:buNone/>
            </a:pPr>
            <a:r>
              <a:rPr lang="en-GB" err="1">
                <a:solidFill>
                  <a:srgbClr val="000000"/>
                </a:solidFill>
                <a:latin typeface="Arial" charset="0"/>
              </a:rPr>
              <a:t>свободно</a:t>
            </a:r>
            <a:endParaRPr lang="en-GB">
              <a:solidFill>
                <a:srgbClr val="000000"/>
              </a:solidFill>
              <a:latin typeface="Arial" charset="0"/>
            </a:endParaRPr>
          </a:p>
          <a:p>
            <a:pPr algn="ctr" eaLnBrk="1" hangingPunct="1">
              <a:buClrTx/>
              <a:buFontTx/>
              <a:buNone/>
            </a:pPr>
            <a:r>
              <a:rPr lang="en-GB" err="1">
                <a:solidFill>
                  <a:srgbClr val="000000"/>
                </a:solidFill>
                <a:latin typeface="Arial" charset="0"/>
              </a:rPr>
              <a:t>использовать</a:t>
            </a:r>
            <a:r>
              <a:rPr lang="en-GB">
                <a:solidFill>
                  <a:srgbClr val="000000"/>
                </a:solidFill>
                <a:latin typeface="Arial" charset="0"/>
              </a:rPr>
              <a:t>,</a:t>
            </a:r>
            <a:r>
              <a:rPr lang="en-GB" b="0">
                <a:solidFill>
                  <a:srgbClr val="000000"/>
                </a:solidFill>
                <a:latin typeface="Arial" charset="0"/>
              </a:rPr>
              <a:t> </a:t>
            </a:r>
          </a:p>
          <a:p>
            <a:pPr algn="ctr" eaLnBrk="1" hangingPunct="1">
              <a:buClrTx/>
              <a:buFontTx/>
              <a:buNone/>
            </a:pPr>
            <a:r>
              <a:rPr lang="en-GB" err="1">
                <a:solidFill>
                  <a:srgbClr val="000000"/>
                </a:solidFill>
                <a:latin typeface="Arial" charset="0"/>
              </a:rPr>
              <a:t>вторично</a:t>
            </a:r>
            <a:r>
              <a:rPr lang="en-GB" b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GB" err="1">
                <a:solidFill>
                  <a:srgbClr val="000000"/>
                </a:solidFill>
                <a:latin typeface="Arial" charset="0"/>
              </a:rPr>
              <a:t>использовать</a:t>
            </a:r>
            <a:endParaRPr lang="en-GB">
              <a:solidFill>
                <a:srgbClr val="000000"/>
              </a:solidFill>
              <a:latin typeface="Arial" charset="0"/>
            </a:endParaRPr>
          </a:p>
          <a:p>
            <a:pPr algn="ctr" eaLnBrk="1" hangingPunct="1">
              <a:buClrTx/>
              <a:buFontTx/>
              <a:buNone/>
            </a:pPr>
            <a:r>
              <a:rPr lang="en-GB" b="0">
                <a:solidFill>
                  <a:srgbClr val="000000"/>
                </a:solidFill>
                <a:latin typeface="Arial" charset="0"/>
              </a:rPr>
              <a:t>и </a:t>
            </a:r>
            <a:r>
              <a:rPr lang="en-GB" err="1">
                <a:solidFill>
                  <a:srgbClr val="000000"/>
                </a:solidFill>
                <a:latin typeface="Arial" charset="0"/>
              </a:rPr>
              <a:t>распространять</a:t>
            </a:r>
            <a:r>
              <a:rPr lang="en-GB" b="0">
                <a:solidFill>
                  <a:srgbClr val="000000"/>
                </a:solidFill>
                <a:latin typeface="Arial" charset="0"/>
              </a:rPr>
              <a:t> </a:t>
            </a:r>
          </a:p>
          <a:p>
            <a:pPr algn="ctr" eaLnBrk="1" hangingPunct="1">
              <a:buClrTx/>
              <a:buFontTx/>
              <a:buNone/>
            </a:pPr>
            <a:r>
              <a:rPr lang="ru-RU" b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ru-RU" b="0" smtClean="0">
                <a:solidFill>
                  <a:srgbClr val="000000"/>
                </a:solidFill>
                <a:latin typeface="Arial" charset="0"/>
              </a:rPr>
              <a:t>в любых</a:t>
            </a:r>
            <a:endParaRPr lang="en-GB" b="0">
              <a:solidFill>
                <a:srgbClr val="000000"/>
              </a:solidFill>
              <a:latin typeface="Arial" charset="0"/>
            </a:endParaRPr>
          </a:p>
          <a:p>
            <a:pPr algn="ctr" eaLnBrk="1" hangingPunct="1">
              <a:buClrTx/>
              <a:buFontTx/>
              <a:buNone/>
            </a:pPr>
            <a:r>
              <a:rPr lang="en-GB" b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GB" b="0" err="1" smtClean="0">
                <a:solidFill>
                  <a:srgbClr val="000000"/>
                </a:solidFill>
                <a:latin typeface="Arial" charset="0"/>
              </a:rPr>
              <a:t>цел</a:t>
            </a:r>
            <a:r>
              <a:rPr lang="ru-RU" b="0" smtClean="0">
                <a:solidFill>
                  <a:srgbClr val="000000"/>
                </a:solidFill>
                <a:latin typeface="Arial" charset="0"/>
              </a:rPr>
              <a:t>ях</a:t>
            </a:r>
            <a:endParaRPr lang="en-GB">
              <a:solidFill>
                <a:srgbClr val="000000"/>
              </a:solidFill>
              <a:latin typeface="Arial" charset="0"/>
            </a:endParaRPr>
          </a:p>
          <a:p>
            <a:pPr algn="ctr" eaLnBrk="1" hangingPunct="1"/>
            <a:endParaRPr lang="en-GB" b="0">
              <a:solidFill>
                <a:srgbClr val="000000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Title 3"/>
          <p:cNvSpPr>
            <a:spLocks noGrp="1"/>
          </p:cNvSpPr>
          <p:nvPr>
            <p:ph type="title"/>
          </p:nvPr>
        </p:nvSpPr>
        <p:spPr>
          <a:xfrm>
            <a:off x="990600" y="381000"/>
            <a:ext cx="7469188" cy="527050"/>
          </a:xfrm>
        </p:spPr>
        <p:txBody>
          <a:bodyPr/>
          <a:lstStyle/>
          <a:p>
            <a:pPr eaLnBrk="1" hangingPunct="1"/>
            <a:r>
              <a:rPr lang="ru-RU"/>
              <a:t>г</a:t>
            </a:r>
            <a:r>
              <a:rPr lang="ru-RU" smtClean="0"/>
              <a:t>. Гент, Бельгия</a:t>
            </a:r>
            <a:endParaRPr lang="en-GB" smtClean="0"/>
          </a:p>
        </p:txBody>
      </p:sp>
      <p:sp>
        <p:nvSpPr>
          <p:cNvPr id="10243" name="Rectangle 6"/>
          <p:cNvSpPr>
            <a:spLocks noGrp="1" noChangeArrowheads="1"/>
          </p:cNvSpPr>
          <p:nvPr>
            <p:ph type="sldNum" sz="quarter" idx="11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defRPr/>
            </a:pPr>
            <a:fld id="{BB13BA04-48F6-4188-BD84-058B72551C8E}" type="slidenum">
              <a:rPr lang="en-GB" sz="1400" b="0" smtClean="0">
                <a:solidFill>
                  <a:srgbClr val="000000"/>
                </a:solidFill>
                <a:latin typeface="Arial Narrow" pitchFamily="34" charset="0"/>
              </a:rPr>
              <a:pPr eaLnBrk="1" hangingPunct="1">
                <a:defRPr/>
              </a:pPr>
              <a:t>20</a:t>
            </a:fld>
            <a:endParaRPr lang="en-GB" sz="1400" b="0" smtClean="0">
              <a:solidFill>
                <a:srgbClr val="000000"/>
              </a:solidFill>
              <a:latin typeface="Arial Narrow" pitchFamily="34" charset="0"/>
            </a:endParaRPr>
          </a:p>
        </p:txBody>
      </p:sp>
      <p:pic>
        <p:nvPicPr>
          <p:cNvPr id="101380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87525" y="1412875"/>
            <a:ext cx="5848350" cy="44640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Title 3"/>
          <p:cNvSpPr>
            <a:spLocks noGrp="1"/>
          </p:cNvSpPr>
          <p:nvPr>
            <p:ph type="title"/>
          </p:nvPr>
        </p:nvSpPr>
        <p:spPr>
          <a:xfrm>
            <a:off x="990600" y="381000"/>
            <a:ext cx="7469188" cy="527050"/>
          </a:xfrm>
        </p:spPr>
        <p:txBody>
          <a:bodyPr/>
          <a:lstStyle/>
          <a:p>
            <a:pPr eaLnBrk="1" hangingPunct="1"/>
            <a:r>
              <a:rPr lang="ru-RU"/>
              <a:t>г</a:t>
            </a:r>
            <a:r>
              <a:rPr lang="ru-RU" smtClean="0"/>
              <a:t>. Вена, Австрия</a:t>
            </a:r>
            <a:endParaRPr lang="en-GB" smtClean="0"/>
          </a:p>
        </p:txBody>
      </p:sp>
      <p:sp>
        <p:nvSpPr>
          <p:cNvPr id="11267" name="Rectangle 6"/>
          <p:cNvSpPr>
            <a:spLocks noGrp="1" noChangeArrowheads="1"/>
          </p:cNvSpPr>
          <p:nvPr>
            <p:ph type="sldNum" sz="quarter" idx="11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defRPr/>
            </a:pPr>
            <a:fld id="{2ED6FE45-B142-439A-AB54-B67AB2BEBF1F}" type="slidenum">
              <a:rPr lang="en-GB" sz="1400" b="0" smtClean="0">
                <a:solidFill>
                  <a:srgbClr val="000000"/>
                </a:solidFill>
                <a:latin typeface="Arial Narrow" pitchFamily="34" charset="0"/>
              </a:rPr>
              <a:pPr eaLnBrk="1" hangingPunct="1">
                <a:defRPr/>
              </a:pPr>
              <a:t>21</a:t>
            </a:fld>
            <a:endParaRPr lang="en-GB" sz="1400" b="0" smtClean="0">
              <a:solidFill>
                <a:srgbClr val="000000"/>
              </a:solidFill>
              <a:latin typeface="Arial Narrow" pitchFamily="34" charset="0"/>
            </a:endParaRPr>
          </a:p>
        </p:txBody>
      </p:sp>
      <p:pic>
        <p:nvPicPr>
          <p:cNvPr id="102404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16013" y="1268413"/>
            <a:ext cx="5783262" cy="48879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Title 3"/>
          <p:cNvSpPr>
            <a:spLocks noGrp="1"/>
          </p:cNvSpPr>
          <p:nvPr>
            <p:ph type="title"/>
          </p:nvPr>
        </p:nvSpPr>
        <p:spPr>
          <a:xfrm>
            <a:off x="990600" y="381000"/>
            <a:ext cx="7469188" cy="527050"/>
          </a:xfrm>
        </p:spPr>
        <p:txBody>
          <a:bodyPr/>
          <a:lstStyle/>
          <a:p>
            <a:pPr eaLnBrk="1" hangingPunct="1"/>
            <a:r>
              <a:rPr lang="ru-RU"/>
              <a:t>г</a:t>
            </a:r>
            <a:r>
              <a:rPr lang="ru-RU" smtClean="0"/>
              <a:t>. Манчестер, Великобритания</a:t>
            </a:r>
            <a:endParaRPr lang="en-GB" smtClean="0"/>
          </a:p>
        </p:txBody>
      </p:sp>
      <p:sp>
        <p:nvSpPr>
          <p:cNvPr id="12291" name="Rectangle 6"/>
          <p:cNvSpPr>
            <a:spLocks noGrp="1" noChangeArrowheads="1"/>
          </p:cNvSpPr>
          <p:nvPr>
            <p:ph type="sldNum" sz="quarter" idx="11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defRPr/>
            </a:pPr>
            <a:fld id="{E940BA38-70C1-42A6-836F-8B26D632FF23}" type="slidenum">
              <a:rPr lang="en-GB" sz="1400" b="0" smtClean="0">
                <a:solidFill>
                  <a:srgbClr val="000000"/>
                </a:solidFill>
                <a:latin typeface="Arial Narrow" pitchFamily="34" charset="0"/>
              </a:rPr>
              <a:pPr eaLnBrk="1" hangingPunct="1">
                <a:defRPr/>
              </a:pPr>
              <a:t>22</a:t>
            </a:fld>
            <a:endParaRPr lang="en-GB" sz="1400" b="0" smtClean="0">
              <a:solidFill>
                <a:srgbClr val="000000"/>
              </a:solidFill>
              <a:latin typeface="Arial Narrow" pitchFamily="34" charset="0"/>
            </a:endParaRPr>
          </a:p>
        </p:txBody>
      </p:sp>
      <p:pic>
        <p:nvPicPr>
          <p:cNvPr id="103428" name="Picture 6" descr="20110517 Vancouver's Open Data Catalogue -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84" t="4126" r="2518"/>
          <a:stretch>
            <a:fillRect/>
          </a:stretch>
        </p:blipFill>
        <p:spPr bwMode="auto">
          <a:xfrm>
            <a:off x="1277938" y="1393825"/>
            <a:ext cx="7038975" cy="45624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Title 2"/>
          <p:cNvSpPr>
            <a:spLocks noGrp="1"/>
          </p:cNvSpPr>
          <p:nvPr>
            <p:ph type="title"/>
          </p:nvPr>
        </p:nvSpPr>
        <p:spPr>
          <a:xfrm>
            <a:off x="990600" y="381000"/>
            <a:ext cx="7467600" cy="600075"/>
          </a:xfrm>
        </p:spPr>
        <p:txBody>
          <a:bodyPr/>
          <a:lstStyle/>
          <a:p>
            <a:r>
              <a:rPr lang="ru-RU" smtClean="0"/>
              <a:t>Мир открытых данных</a:t>
            </a:r>
            <a:endParaRPr lang="en-GB" smtClean="0"/>
          </a:p>
        </p:txBody>
      </p:sp>
      <p:sp>
        <p:nvSpPr>
          <p:cNvPr id="104451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971550" y="1196975"/>
            <a:ext cx="7777163" cy="4752975"/>
          </a:xfrm>
        </p:spPr>
        <p:txBody>
          <a:bodyPr/>
          <a:lstStyle/>
          <a:p>
            <a:pPr marL="0" lvl="0" indent="0" algn="ctr" defTabSz="457200" eaLnBrk="1" hangingPunct="1">
              <a:spcBef>
                <a:spcPts val="700"/>
              </a:spcBef>
              <a:buClrTx/>
              <a:buSzPct val="100000"/>
              <a:buNone/>
            </a:pPr>
            <a:r>
              <a:rPr lang="en-GB" sz="2400" kern="1200">
                <a:solidFill>
                  <a:srgbClr val="000000"/>
                </a:solidFill>
                <a:latin typeface="Arial" charset="0"/>
                <a:cs typeface="Arial" charset="0"/>
              </a:rPr>
              <a:t>Сегодня существует более 260 правительственных вебсайтов с открытыми данными</a:t>
            </a:r>
          </a:p>
          <a:p>
            <a:pPr>
              <a:buFont typeface="Wingdings" pitchFamily="2" charset="2"/>
              <a:buNone/>
            </a:pPr>
            <a:endParaRPr lang="en-GB" smtClean="0"/>
          </a:p>
        </p:txBody>
      </p:sp>
      <p:sp>
        <p:nvSpPr>
          <p:cNvPr id="79876" name="Slide Number Placeholder 10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13137777-F248-4BC7-B4F2-2316F07077F6}" type="slidenum">
              <a:rPr lang="en-GB" smtClean="0"/>
              <a:pPr>
                <a:defRPr/>
              </a:pPr>
              <a:t>23</a:t>
            </a:fld>
            <a:endParaRPr lang="en-GB" smtClean="0"/>
          </a:p>
        </p:txBody>
      </p:sp>
      <p:pic>
        <p:nvPicPr>
          <p:cNvPr id="104453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9753"/>
          <a:stretch>
            <a:fillRect/>
          </a:stretch>
        </p:blipFill>
        <p:spPr bwMode="auto">
          <a:xfrm>
            <a:off x="854075" y="2197100"/>
            <a:ext cx="8027988" cy="360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Title 1"/>
          <p:cNvSpPr>
            <a:spLocks noGrp="1"/>
          </p:cNvSpPr>
          <p:nvPr>
            <p:ph type="title"/>
          </p:nvPr>
        </p:nvSpPr>
        <p:spPr>
          <a:xfrm>
            <a:off x="971550" y="2565400"/>
            <a:ext cx="7467600" cy="1143000"/>
          </a:xfrm>
        </p:spPr>
        <p:txBody>
          <a:bodyPr/>
          <a:lstStyle/>
          <a:p>
            <a:pPr lvl="0" defTabSz="457200" eaLnBrk="1" hangingPunct="1"/>
            <a:r>
              <a:rPr lang="ru-RU" b="0" kern="1200">
                <a:latin typeface="Arial" charset="0"/>
                <a:ea typeface="+mn-ea"/>
                <a:cs typeface="Arial" charset="0"/>
              </a:rPr>
              <a:t>Для чего</a:t>
            </a:r>
            <a:r>
              <a:rPr lang="en-GB" b="0" kern="1200">
                <a:latin typeface="Arial" charset="0"/>
                <a:ea typeface="+mn-ea"/>
                <a:cs typeface="Arial" charset="0"/>
              </a:rPr>
              <a:t> правительства</a:t>
            </a:r>
            <a:br>
              <a:rPr lang="en-GB" b="0" kern="1200">
                <a:latin typeface="Arial" charset="0"/>
                <a:ea typeface="+mn-ea"/>
                <a:cs typeface="Arial" charset="0"/>
              </a:rPr>
            </a:br>
            <a:r>
              <a:rPr lang="en-GB" b="0" kern="1200">
                <a:latin typeface="Arial" charset="0"/>
                <a:ea typeface="+mn-ea"/>
                <a:cs typeface="Arial" charset="0"/>
              </a:rPr>
              <a:t>открывают данные?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Цели политики открытых данных</a:t>
            </a:r>
            <a:endParaRPr lang="en-GB" smtClean="0"/>
          </a:p>
        </p:txBody>
      </p:sp>
      <p:sp>
        <p:nvSpPr>
          <p:cNvPr id="106499" name="Right Arrow 5"/>
          <p:cNvSpPr>
            <a:spLocks noChangeArrowheads="1"/>
          </p:cNvSpPr>
          <p:nvPr/>
        </p:nvSpPr>
        <p:spPr bwMode="auto">
          <a:xfrm>
            <a:off x="2270196" y="5086350"/>
            <a:ext cx="6049963" cy="1150938"/>
          </a:xfrm>
          <a:prstGeom prst="rightArrow">
            <a:avLst>
              <a:gd name="adj1" fmla="val 50000"/>
              <a:gd name="adj2" fmla="val 50059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lvl="0" algn="r" defTabSz="457200"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600">
                <a:solidFill>
                  <a:srgbClr val="000000"/>
                </a:solidFill>
                <a:latin typeface="Arial" charset="0"/>
              </a:rPr>
              <a:t>Новые экономические и социальные преимущества </a:t>
            </a:r>
          </a:p>
        </p:txBody>
      </p:sp>
      <p:sp>
        <p:nvSpPr>
          <p:cNvPr id="106500" name="Right Arrow 15"/>
          <p:cNvSpPr>
            <a:spLocks noChangeArrowheads="1"/>
          </p:cNvSpPr>
          <p:nvPr/>
        </p:nvSpPr>
        <p:spPr bwMode="auto">
          <a:xfrm>
            <a:off x="2266950" y="3609975"/>
            <a:ext cx="6049963" cy="1150938"/>
          </a:xfrm>
          <a:prstGeom prst="rightArrow">
            <a:avLst>
              <a:gd name="adj1" fmla="val 50000"/>
              <a:gd name="adj2" fmla="val 50035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lvl="0" algn="r" defTabSz="457200"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600">
                <a:solidFill>
                  <a:srgbClr val="000000"/>
                </a:solidFill>
                <a:latin typeface="Arial" charset="0"/>
              </a:rPr>
              <a:t>Более эффективное оказание государственных услуг</a:t>
            </a:r>
          </a:p>
        </p:txBody>
      </p:sp>
      <p:sp>
        <p:nvSpPr>
          <p:cNvPr id="106501" name="Right Arrow 11"/>
          <p:cNvSpPr>
            <a:spLocks noChangeArrowheads="1"/>
          </p:cNvSpPr>
          <p:nvPr/>
        </p:nvSpPr>
        <p:spPr bwMode="auto">
          <a:xfrm>
            <a:off x="2268934" y="2133600"/>
            <a:ext cx="6121400" cy="1150938"/>
          </a:xfrm>
          <a:prstGeom prst="rightArrow">
            <a:avLst>
              <a:gd name="adj1" fmla="val 50000"/>
              <a:gd name="adj2" fmla="val 50034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r"/>
            <a:r>
              <a:rPr lang="ru-RU" b="0" smtClean="0">
                <a:solidFill>
                  <a:srgbClr val="000000"/>
                </a:solidFill>
                <a:latin typeface="Arial" charset="0"/>
              </a:rPr>
              <a:t>Более прозрачное правительство</a:t>
            </a:r>
            <a:endParaRPr lang="en-GB" b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6329" name="Slide Number Placeholder 1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1FA1244-7174-42C4-A693-0E502AEFBF77}" type="slidenum">
              <a:rPr lang="en-GB" smtClean="0"/>
              <a:pPr>
                <a:defRPr/>
              </a:pPr>
              <a:t>25</a:t>
            </a:fld>
            <a:endParaRPr lang="en-GB" smtClean="0"/>
          </a:p>
        </p:txBody>
      </p:sp>
      <p:sp>
        <p:nvSpPr>
          <p:cNvPr id="28" name="Up-Down Arrow 27"/>
          <p:cNvSpPr/>
          <p:nvPr/>
        </p:nvSpPr>
        <p:spPr bwMode="auto">
          <a:xfrm>
            <a:off x="827584" y="2420938"/>
            <a:ext cx="1008112" cy="3529012"/>
          </a:xfrm>
          <a:prstGeom prst="upDownArrow">
            <a:avLst/>
          </a:prstGeom>
          <a:solidFill>
            <a:srgbClr val="FEC4A4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vert270" wrap="none" anchor="ctr" anchorCtr="1"/>
          <a:lstStyle/>
          <a:p>
            <a:pPr>
              <a:defRPr/>
            </a:pPr>
            <a:r>
              <a:rPr lang="ru-RU" smtClean="0">
                <a:solidFill>
                  <a:srgbClr val="000000"/>
                </a:solidFill>
                <a:latin typeface="Arial"/>
              </a:rPr>
              <a:t>Тройная цель</a:t>
            </a:r>
            <a:endParaRPr lang="en-GB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Цели политики открытых данных</a:t>
            </a:r>
            <a:endParaRPr lang="en-GB" smtClean="0"/>
          </a:p>
        </p:txBody>
      </p:sp>
      <p:sp>
        <p:nvSpPr>
          <p:cNvPr id="107523" name="Right Arrow 5"/>
          <p:cNvSpPr>
            <a:spLocks noChangeArrowheads="1"/>
          </p:cNvSpPr>
          <p:nvPr/>
        </p:nvSpPr>
        <p:spPr bwMode="auto">
          <a:xfrm>
            <a:off x="2266950" y="5086350"/>
            <a:ext cx="6049963" cy="1150938"/>
          </a:xfrm>
          <a:prstGeom prst="rightArrow">
            <a:avLst>
              <a:gd name="adj1" fmla="val 50000"/>
              <a:gd name="adj2" fmla="val 50059"/>
            </a:avLst>
          </a:prstGeom>
          <a:solidFill>
            <a:srgbClr val="FFC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lvl="0" algn="r" defTabSz="457200"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600">
                <a:solidFill>
                  <a:srgbClr val="000000"/>
                </a:solidFill>
                <a:latin typeface="Arial" charset="0"/>
              </a:rPr>
              <a:t>Новые экономические и социальные преимущества </a:t>
            </a:r>
          </a:p>
        </p:txBody>
      </p:sp>
      <p:sp>
        <p:nvSpPr>
          <p:cNvPr id="107524" name="Right Arrow 15"/>
          <p:cNvSpPr>
            <a:spLocks noChangeArrowheads="1"/>
          </p:cNvSpPr>
          <p:nvPr/>
        </p:nvSpPr>
        <p:spPr bwMode="auto">
          <a:xfrm>
            <a:off x="2271457" y="3609975"/>
            <a:ext cx="6049963" cy="1150938"/>
          </a:xfrm>
          <a:prstGeom prst="rightArrow">
            <a:avLst>
              <a:gd name="adj1" fmla="val 50000"/>
              <a:gd name="adj2" fmla="val 50035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lvl="0" algn="r" defTabSz="457200"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600">
                <a:solidFill>
                  <a:srgbClr val="000000"/>
                </a:solidFill>
                <a:latin typeface="Arial" charset="0"/>
              </a:rPr>
              <a:t>Более эффективное оказание государственных услуг</a:t>
            </a:r>
          </a:p>
        </p:txBody>
      </p:sp>
      <p:sp>
        <p:nvSpPr>
          <p:cNvPr id="107525" name="Right Arrow 11"/>
          <p:cNvSpPr>
            <a:spLocks noChangeArrowheads="1"/>
          </p:cNvSpPr>
          <p:nvPr/>
        </p:nvSpPr>
        <p:spPr bwMode="auto">
          <a:xfrm>
            <a:off x="2266950" y="2133600"/>
            <a:ext cx="6121400" cy="1150938"/>
          </a:xfrm>
          <a:prstGeom prst="rightArrow">
            <a:avLst>
              <a:gd name="adj1" fmla="val 50000"/>
              <a:gd name="adj2" fmla="val 50034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lvl="0" algn="r"/>
            <a:r>
              <a:rPr lang="ru-RU" b="0">
                <a:solidFill>
                  <a:srgbClr val="000000"/>
                </a:solidFill>
                <a:latin typeface="Arial" charset="0"/>
              </a:rPr>
              <a:t>Более прозрачное правительство</a:t>
            </a:r>
            <a:endParaRPr lang="en-GB" b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6329" name="Slide Number Placeholder 1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2E44D0A-7F0A-4386-B7A7-8E23D81E5533}" type="slidenum">
              <a:rPr lang="en-GB" smtClean="0"/>
              <a:pPr>
                <a:defRPr/>
              </a:pPr>
              <a:t>26</a:t>
            </a:fld>
            <a:endParaRPr lang="en-GB" smtClean="0"/>
          </a:p>
        </p:txBody>
      </p:sp>
      <p:sp>
        <p:nvSpPr>
          <p:cNvPr id="28" name="Up-Down Arrow 27"/>
          <p:cNvSpPr/>
          <p:nvPr/>
        </p:nvSpPr>
        <p:spPr bwMode="auto">
          <a:xfrm>
            <a:off x="827584" y="2420938"/>
            <a:ext cx="1008112" cy="3529012"/>
          </a:xfrm>
          <a:prstGeom prst="upDownArrow">
            <a:avLst/>
          </a:prstGeom>
          <a:solidFill>
            <a:srgbClr val="FEC4A4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vert270" wrap="none" anchor="ctr" anchorCtr="1"/>
          <a:lstStyle/>
          <a:p>
            <a:pPr lvl="0">
              <a:defRPr/>
            </a:pPr>
            <a:r>
              <a:rPr lang="ru-RU">
                <a:solidFill>
                  <a:srgbClr val="000000"/>
                </a:solidFill>
                <a:latin typeface="Arial"/>
              </a:rPr>
              <a:t>Тройная цель</a:t>
            </a:r>
            <a:endParaRPr lang="en-GB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defTabSz="457200" eaLnBrk="1" hangingPunct="1"/>
            <a:r>
              <a:rPr lang="ru-RU" kern="1200">
                <a:latin typeface="Arial" charset="0"/>
                <a:ea typeface="+mn-ea"/>
                <a:cs typeface="Arial" charset="0"/>
              </a:rPr>
              <a:t>Ценность открытых данных для экономики</a:t>
            </a:r>
            <a:endParaRPr lang="en-GB" kern="1200"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40963" name="Slide Number Placeholder 2"/>
          <p:cNvSpPr>
            <a:spLocks noGrp="1"/>
          </p:cNvSpPr>
          <p:nvPr>
            <p:ph type="sldNum" sz="quarter" idx="11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defRPr/>
            </a:pPr>
            <a:fld id="{BBDF31C0-AD81-4C54-A014-DF04031346C9}" type="slidenum">
              <a:rPr lang="en-GB" sz="1400" b="0" smtClean="0">
                <a:solidFill>
                  <a:srgbClr val="000000"/>
                </a:solidFill>
                <a:latin typeface="Arial Narrow" pitchFamily="34" charset="0"/>
              </a:rPr>
              <a:pPr eaLnBrk="1" hangingPunct="1">
                <a:defRPr/>
              </a:pPr>
              <a:t>27</a:t>
            </a:fld>
            <a:endParaRPr lang="en-GB" sz="1400" b="0" smtClean="0">
              <a:solidFill>
                <a:srgbClr val="000000"/>
              </a:solidFill>
              <a:latin typeface="Arial Narrow" pitchFamily="34" charset="0"/>
            </a:endParaRPr>
          </a:p>
        </p:txBody>
      </p:sp>
      <p:pic>
        <p:nvPicPr>
          <p:cNvPr id="108548" name="Picture 3" descr="neeliekroes-newgol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16013" y="1530350"/>
            <a:ext cx="6119812" cy="48926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Title 4"/>
          <p:cNvSpPr>
            <a:spLocks noGrp="1"/>
          </p:cNvSpPr>
          <p:nvPr>
            <p:ph type="title"/>
          </p:nvPr>
        </p:nvSpPr>
        <p:spPr>
          <a:xfrm>
            <a:off x="990600" y="381000"/>
            <a:ext cx="7613650" cy="527050"/>
          </a:xfrm>
        </p:spPr>
        <p:txBody>
          <a:bodyPr/>
          <a:lstStyle/>
          <a:p>
            <a:pPr lvl="0" defTabSz="457200" eaLnBrk="1" hangingPunct="1"/>
            <a:r>
              <a:rPr lang="ru-RU" kern="1200">
                <a:latin typeface="Arial" charset="0"/>
                <a:ea typeface="+mn-ea"/>
                <a:cs typeface="Arial" charset="0"/>
              </a:rPr>
              <a:t>Самые важные данные для экономики</a:t>
            </a:r>
            <a:r>
              <a:rPr lang="en-GB" b="0" kern="1200">
                <a:latin typeface="Arial" charset="0"/>
                <a:ea typeface="+mn-ea"/>
                <a:cs typeface="Arial" charset="0"/>
              </a:rPr>
              <a:t/>
            </a:r>
            <a:br>
              <a:rPr lang="en-GB" b="0" kern="1200">
                <a:latin typeface="Arial" charset="0"/>
                <a:ea typeface="+mn-ea"/>
                <a:cs typeface="Arial" charset="0"/>
              </a:rPr>
            </a:br>
            <a:endParaRPr lang="en-GB" smtClean="0"/>
          </a:p>
        </p:txBody>
      </p:sp>
      <p:sp>
        <p:nvSpPr>
          <p:cNvPr id="126979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8B71E98-6489-47CB-A886-5304A5C703D7}" type="slidenum">
              <a:rPr lang="en-GB" smtClean="0"/>
              <a:pPr>
                <a:defRPr/>
              </a:pPr>
              <a:t>28</a:t>
            </a:fld>
            <a:endParaRPr lang="en-GB" smtClean="0"/>
          </a:p>
        </p:txBody>
      </p:sp>
      <p:pic>
        <p:nvPicPr>
          <p:cNvPr id="109572" name="Picture 4" descr="LinkedData-Oct 201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16013" y="1052513"/>
            <a:ext cx="5472112" cy="445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9573" name="Content Placeholder 8" descr="CM Capture 9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2304" r="-2304"/>
          <a:stretch>
            <a:fillRect/>
          </a:stretch>
        </p:blipFill>
        <p:spPr bwMode="auto">
          <a:xfrm>
            <a:off x="5580063" y="1268413"/>
            <a:ext cx="2390775" cy="25209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9574" name="Picture 6" descr="20120321UK weather forecast - Met Office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24525" y="4005263"/>
            <a:ext cx="1727200" cy="24526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9575" name="Picture 7" descr="20120321-companies-house-mod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71550" y="4149725"/>
            <a:ext cx="2774950" cy="23479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Title 2"/>
          <p:cNvSpPr>
            <a:spLocks noGrp="1"/>
          </p:cNvSpPr>
          <p:nvPr>
            <p:ph type="title"/>
          </p:nvPr>
        </p:nvSpPr>
        <p:spPr>
          <a:xfrm>
            <a:off x="971550" y="2565400"/>
            <a:ext cx="7467600" cy="1143000"/>
          </a:xfrm>
        </p:spPr>
        <p:txBody>
          <a:bodyPr/>
          <a:lstStyle/>
          <a:p>
            <a:pPr lvl="0" defTabSz="457200" eaLnBrk="1" hangingPunct="1"/>
            <a:r>
              <a:rPr lang="en-GB" kern="1200">
                <a:latin typeface="Arial" charset="0"/>
                <a:ea typeface="+mn-ea"/>
                <a:cs typeface="Arial" charset="0"/>
              </a:rPr>
              <a:t>Новые бизнес модели </a:t>
            </a:r>
          </a:p>
        </p:txBody>
      </p:sp>
      <p:sp>
        <p:nvSpPr>
          <p:cNvPr id="82947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97AD186-775B-46E5-AF02-D12632AACFF6}" type="slidenum">
              <a:rPr lang="en-GB" smtClean="0"/>
              <a:pPr>
                <a:defRPr/>
              </a:pPr>
              <a:t>29</a:t>
            </a:fld>
            <a:endParaRPr lang="en-GB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Title 3"/>
          <p:cNvSpPr>
            <a:spLocks noGrp="1"/>
          </p:cNvSpPr>
          <p:nvPr>
            <p:ph type="title"/>
          </p:nvPr>
        </p:nvSpPr>
        <p:spPr>
          <a:xfrm>
            <a:off x="990600" y="381000"/>
            <a:ext cx="7469188" cy="527050"/>
          </a:xfrm>
        </p:spPr>
        <p:txBody>
          <a:bodyPr/>
          <a:lstStyle/>
          <a:p>
            <a:pPr lvl="0" defTabSz="457200" eaLnBrk="1" hangingPunct="1"/>
            <a:r>
              <a:rPr lang="ru-RU" sz="2000" kern="1200">
                <a:latin typeface="Arial" charset="0"/>
                <a:ea typeface="+mn-ea"/>
                <a:cs typeface="Arial" charset="0"/>
              </a:rPr>
              <a:t>Правительства собирают и используют большое количество данных</a:t>
            </a:r>
            <a:endParaRPr lang="en-GB" sz="2000" kern="1200"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C4D27E2-9C6A-4B62-93FB-8472ACDA272C}" type="slidenum">
              <a:rPr lang="en-GB" smtClean="0"/>
              <a:pPr>
                <a:defRPr/>
              </a:pPr>
              <a:t>3</a:t>
            </a:fld>
            <a:endParaRPr lang="en-GB"/>
          </a:p>
        </p:txBody>
      </p:sp>
      <p:pic>
        <p:nvPicPr>
          <p:cNvPr id="83972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90600" y="981075"/>
            <a:ext cx="5287963" cy="352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973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32363" y="1196975"/>
            <a:ext cx="3489325" cy="522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Title 3"/>
          <p:cNvSpPr>
            <a:spLocks noGrp="1"/>
          </p:cNvSpPr>
          <p:nvPr>
            <p:ph type="title"/>
          </p:nvPr>
        </p:nvSpPr>
        <p:spPr>
          <a:xfrm>
            <a:off x="842169" y="116632"/>
            <a:ext cx="7467600" cy="527050"/>
          </a:xfrm>
        </p:spPr>
        <p:txBody>
          <a:bodyPr/>
          <a:lstStyle/>
          <a:p>
            <a:pPr lvl="0" defTabSz="457200" eaLnBrk="1" hangingPunct="1"/>
            <a:r>
              <a:rPr lang="ru-RU" kern="1200">
                <a:latin typeface="Arial" charset="0"/>
                <a:ea typeface="+mn-ea"/>
                <a:cs typeface="Arial" charset="0"/>
              </a:rPr>
              <a:t>Достоверность и систематизация данных</a:t>
            </a:r>
            <a:r>
              <a:rPr lang="en-GB" b="0" kern="1200">
                <a:latin typeface="Arial" charset="0"/>
                <a:ea typeface="+mn-ea"/>
                <a:cs typeface="Arial" charset="0"/>
              </a:rPr>
              <a:t/>
            </a:r>
            <a:br>
              <a:rPr lang="en-GB" b="0" kern="1200">
                <a:latin typeface="Arial" charset="0"/>
                <a:ea typeface="+mn-ea"/>
                <a:cs typeface="Arial" charset="0"/>
              </a:rPr>
            </a:br>
            <a:endParaRPr lang="en-GB" smtClean="0"/>
          </a:p>
        </p:txBody>
      </p:sp>
      <p:sp>
        <p:nvSpPr>
          <p:cNvPr id="83971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B8EDB1A-92CD-4B31-BE14-9E6DE67BD98B}" type="slidenum">
              <a:rPr lang="en-GB" smtClean="0"/>
              <a:pPr>
                <a:defRPr/>
              </a:pPr>
              <a:t>30</a:t>
            </a:fld>
            <a:endParaRPr lang="en-GB" smtClean="0"/>
          </a:p>
        </p:txBody>
      </p:sp>
      <p:pic>
        <p:nvPicPr>
          <p:cNvPr id="111620" name="Picture 6" descr="20110517 Vancouver's Open Data Catalogue -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16013" y="981075"/>
            <a:ext cx="6919912" cy="52562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defTabSz="457200" eaLnBrk="1" hangingPunct="1"/>
            <a:r>
              <a:rPr lang="ru-RU" kern="1200">
                <a:latin typeface="Arial" charset="0"/>
                <a:ea typeface="+mn-ea"/>
                <a:cs typeface="Arial" charset="0"/>
              </a:rPr>
              <a:t>Информационные услуги для граждан</a:t>
            </a:r>
            <a:endParaRPr lang="en-GB" kern="1200"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84995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64C8FDC-4988-4945-A9F3-AA7D650D3A1E}" type="slidenum">
              <a:rPr lang="en-GB" smtClean="0"/>
              <a:pPr>
                <a:defRPr/>
              </a:pPr>
              <a:t>31</a:t>
            </a:fld>
            <a:endParaRPr lang="en-GB" smtClean="0"/>
          </a:p>
        </p:txBody>
      </p:sp>
      <p:pic>
        <p:nvPicPr>
          <p:cNvPr id="112644" name="Picture 6" descr="20110517 Vancouver's Open Data Catalogue -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47813" y="1196975"/>
            <a:ext cx="5113337" cy="37147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2645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32224"/>
          <a:stretch>
            <a:fillRect/>
          </a:stretch>
        </p:blipFill>
        <p:spPr bwMode="auto">
          <a:xfrm>
            <a:off x="755650" y="2852738"/>
            <a:ext cx="5678488" cy="3403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2646" name="Picture 4" descr="20110315-live-tube-in-iphone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95963" y="1484313"/>
            <a:ext cx="3048000" cy="4572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Title 3"/>
          <p:cNvSpPr>
            <a:spLocks noGrp="1"/>
          </p:cNvSpPr>
          <p:nvPr>
            <p:ph type="title"/>
          </p:nvPr>
        </p:nvSpPr>
        <p:spPr>
          <a:xfrm>
            <a:off x="990600" y="381000"/>
            <a:ext cx="7469188" cy="527050"/>
          </a:xfrm>
        </p:spPr>
        <p:txBody>
          <a:bodyPr/>
          <a:lstStyle/>
          <a:p>
            <a:r>
              <a:rPr lang="ru-RU" smtClean="0"/>
              <a:t>Анализ данных</a:t>
            </a:r>
            <a:endParaRPr lang="en-GB" smtClean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2EAD4EA-5C9B-4822-BD5E-40B27390A4B5}" type="slidenum">
              <a:rPr lang="en-GB" smtClean="0"/>
              <a:pPr>
                <a:defRPr/>
              </a:pPr>
              <a:t>32</a:t>
            </a:fld>
            <a:endParaRPr lang="en-GB"/>
          </a:p>
        </p:txBody>
      </p:sp>
      <p:pic>
        <p:nvPicPr>
          <p:cNvPr id="113668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11250" y="995363"/>
            <a:ext cx="5781675" cy="424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3669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11638" y="981075"/>
            <a:ext cx="4130675" cy="555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defTabSz="457200" eaLnBrk="1" hangingPunct="1"/>
            <a:r>
              <a:rPr lang="ru-RU" sz="2500" kern="1200">
                <a:latin typeface="Arial" charset="0"/>
                <a:ea typeface="+mn-ea"/>
                <a:cs typeface="Arial" charset="0"/>
              </a:rPr>
              <a:t>Операционная эффективность</a:t>
            </a:r>
            <a:r>
              <a:rPr lang="en-GB" sz="2500" kern="1200">
                <a:latin typeface="Arial" charset="0"/>
                <a:ea typeface="+mn-ea"/>
                <a:cs typeface="Arial" charset="0"/>
              </a:rPr>
              <a:t>/</a:t>
            </a:r>
            <a:r>
              <a:rPr lang="ru-RU" sz="2500" kern="1200">
                <a:latin typeface="Arial" charset="0"/>
                <a:ea typeface="+mn-ea"/>
                <a:cs typeface="Arial" charset="0"/>
              </a:rPr>
              <a:t>оптимизация</a:t>
            </a:r>
          </a:p>
        </p:txBody>
      </p:sp>
      <p:sp>
        <p:nvSpPr>
          <p:cNvPr id="87043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7B65D49-03E7-40AA-8769-2A8204C6B08C}" type="slidenum">
              <a:rPr lang="en-GB" smtClean="0"/>
              <a:pPr>
                <a:defRPr/>
              </a:pPr>
              <a:t>33</a:t>
            </a:fld>
            <a:endParaRPr lang="en-GB" smtClean="0"/>
          </a:p>
        </p:txBody>
      </p:sp>
      <p:pic>
        <p:nvPicPr>
          <p:cNvPr id="114692" name="Picture 6" descr="20110517 Vancouver's Open Data Catalogue -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4213" y="1052513"/>
            <a:ext cx="5132387" cy="40322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4693" name="Picture 3" descr="ITOWorld-motorways-highre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63938" y="2847975"/>
            <a:ext cx="5230812" cy="294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defTabSz="457200" eaLnBrk="1" hangingPunct="1"/>
            <a:r>
              <a:rPr lang="ru-RU" kern="1200">
                <a:latin typeface="Arial" charset="0"/>
                <a:ea typeface="+mn-ea"/>
                <a:cs typeface="Arial" charset="0"/>
              </a:rPr>
              <a:t>Финансовые продукты</a:t>
            </a:r>
            <a:endParaRPr lang="en-GB" kern="1200"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88069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A65701CF-5C7E-4F20-835E-D433087CB722}" type="slidenum">
              <a:rPr lang="en-GB" smtClean="0"/>
              <a:pPr>
                <a:defRPr/>
              </a:pPr>
              <a:t>34</a:t>
            </a:fld>
            <a:endParaRPr lang="en-GB" smtClean="0"/>
          </a:p>
        </p:txBody>
      </p:sp>
      <p:pic>
        <p:nvPicPr>
          <p:cNvPr id="115716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90600" y="1844675"/>
            <a:ext cx="6997700" cy="467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5717" name="Picture 3" descr="20120102-lloyds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95963" y="1412875"/>
            <a:ext cx="3049587" cy="33369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defTabSz="457200" eaLnBrk="1" hangingPunct="1"/>
            <a:r>
              <a:rPr lang="uk-UA" dirty="0" err="1" smtClean="0"/>
              <a:t>Б</a:t>
            </a:r>
            <a:r>
              <a:rPr lang="uk-UA" dirty="0" err="1" smtClean="0"/>
              <a:t>рокерское</a:t>
            </a:r>
            <a:r>
              <a:rPr lang="uk-UA" dirty="0" smtClean="0"/>
              <a:t> </a:t>
            </a:r>
            <a:r>
              <a:rPr lang="uk-UA" dirty="0" err="1" smtClean="0"/>
              <a:t>обслуживание</a:t>
            </a:r>
            <a:r>
              <a:rPr lang="uk-UA" dirty="0" smtClean="0"/>
              <a:t> на </a:t>
            </a:r>
            <a:r>
              <a:rPr lang="uk-UA" dirty="0" err="1" smtClean="0"/>
              <a:t>основе</a:t>
            </a:r>
            <a:r>
              <a:rPr lang="uk-UA" dirty="0" smtClean="0"/>
              <a:t> </a:t>
            </a:r>
            <a:r>
              <a:rPr lang="uk-UA" dirty="0" err="1" smtClean="0"/>
              <a:t>данных</a:t>
            </a:r>
            <a:r>
              <a:rPr lang="uk-UA" dirty="0" smtClean="0"/>
              <a:t/>
            </a:r>
            <a:br>
              <a:rPr lang="uk-UA" dirty="0" smtClean="0"/>
            </a:br>
            <a:endParaRPr lang="en-GB" kern="1200" dirty="0"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70659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A27D9FF-F7B3-42D3-850D-C0D3334FCA16}" type="slidenum">
              <a:rPr lang="en-GB" smtClean="0"/>
              <a:pPr>
                <a:defRPr/>
              </a:pPr>
              <a:t>35</a:t>
            </a:fld>
            <a:endParaRPr lang="en-GB" smtClean="0"/>
          </a:p>
        </p:txBody>
      </p:sp>
      <p:pic>
        <p:nvPicPr>
          <p:cNvPr id="116740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45091"/>
          <a:stretch>
            <a:fillRect/>
          </a:stretch>
        </p:blipFill>
        <p:spPr bwMode="auto">
          <a:xfrm>
            <a:off x="1692275" y="1285860"/>
            <a:ext cx="5600700" cy="515145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Title 3"/>
          <p:cNvSpPr>
            <a:spLocks noGrp="1"/>
          </p:cNvSpPr>
          <p:nvPr>
            <p:ph type="title"/>
          </p:nvPr>
        </p:nvSpPr>
        <p:spPr>
          <a:xfrm>
            <a:off x="1104451" y="116632"/>
            <a:ext cx="7467600" cy="527050"/>
          </a:xfrm>
        </p:spPr>
        <p:txBody>
          <a:bodyPr/>
          <a:lstStyle/>
          <a:p>
            <a:r>
              <a:rPr lang="uk-UA" dirty="0" err="1" smtClean="0"/>
              <a:t>Обслуживание</a:t>
            </a:r>
            <a:r>
              <a:rPr lang="uk-UA" dirty="0" smtClean="0"/>
              <a:t> </a:t>
            </a:r>
            <a:r>
              <a:rPr lang="uk-UA" dirty="0" smtClean="0"/>
              <a:t>на </a:t>
            </a:r>
            <a:r>
              <a:rPr lang="uk-UA" dirty="0" err="1" smtClean="0"/>
              <a:t>основе</a:t>
            </a:r>
            <a:r>
              <a:rPr lang="uk-UA" dirty="0" smtClean="0"/>
              <a:t> </a:t>
            </a:r>
            <a:r>
              <a:rPr lang="uk-UA" dirty="0" err="1" smtClean="0"/>
              <a:t>данных</a:t>
            </a:r>
            <a:r>
              <a:rPr lang="uk-UA" dirty="0" smtClean="0"/>
              <a:t/>
            </a:r>
            <a:br>
              <a:rPr lang="uk-UA" dirty="0" smtClean="0"/>
            </a:br>
            <a:r>
              <a:rPr lang="uk-UA" dirty="0" smtClean="0"/>
              <a:t> </a:t>
            </a:r>
            <a:br>
              <a:rPr lang="uk-UA" dirty="0" smtClean="0"/>
            </a:br>
            <a:endParaRPr lang="en-GB" dirty="0" smtClean="0"/>
          </a:p>
        </p:txBody>
      </p:sp>
      <p:sp>
        <p:nvSpPr>
          <p:cNvPr id="10243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9BB194D-D56E-4BF8-A015-68F3D9A0F78E}" type="slidenum">
              <a:rPr lang="en-GB" smtClean="0"/>
              <a:pPr>
                <a:defRPr/>
              </a:pPr>
              <a:t>36</a:t>
            </a:fld>
            <a:endParaRPr lang="en-GB" smtClean="0"/>
          </a:p>
        </p:txBody>
      </p:sp>
      <p:pic>
        <p:nvPicPr>
          <p:cNvPr id="117764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16013" y="1079500"/>
            <a:ext cx="6280150" cy="53117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Title 1"/>
          <p:cNvSpPr>
            <a:spLocks noGrp="1"/>
          </p:cNvSpPr>
          <p:nvPr>
            <p:ph type="title"/>
          </p:nvPr>
        </p:nvSpPr>
        <p:spPr>
          <a:xfrm>
            <a:off x="990600" y="381000"/>
            <a:ext cx="7469188" cy="527050"/>
          </a:xfrm>
        </p:spPr>
        <p:txBody>
          <a:bodyPr/>
          <a:lstStyle/>
          <a:p>
            <a:r>
              <a:rPr lang="ru-RU" smtClean="0"/>
              <a:t>Малый инновационный бизнес</a:t>
            </a:r>
            <a:endParaRPr lang="en-GB" smtClean="0"/>
          </a:p>
        </p:txBody>
      </p:sp>
      <p:sp>
        <p:nvSpPr>
          <p:cNvPr id="83971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621525B-7B7D-4D87-920D-32DEE01F44C9}" type="slidenum">
              <a:rPr lang="en-GB" smtClean="0"/>
              <a:pPr>
                <a:defRPr/>
              </a:pPr>
              <a:t>37</a:t>
            </a:fld>
            <a:endParaRPr lang="en-GB" smtClean="0"/>
          </a:p>
        </p:txBody>
      </p:sp>
      <p:pic>
        <p:nvPicPr>
          <p:cNvPr id="118788" name="Picture 3" descr="20110817-os-openspac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90600" y="1052513"/>
            <a:ext cx="7542213" cy="50196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Title 1"/>
          <p:cNvSpPr>
            <a:spLocks noGrp="1"/>
          </p:cNvSpPr>
          <p:nvPr>
            <p:ph type="title"/>
          </p:nvPr>
        </p:nvSpPr>
        <p:spPr>
          <a:xfrm>
            <a:off x="993775" y="188640"/>
            <a:ext cx="7469188" cy="527050"/>
          </a:xfrm>
        </p:spPr>
        <p:txBody>
          <a:bodyPr/>
          <a:lstStyle/>
          <a:p>
            <a:pPr lvl="0" defTabSz="457200" eaLnBrk="1" hangingPunct="1"/>
            <a:r>
              <a:rPr lang="ru-RU" smtClean="0"/>
              <a:t>Более эффективное правительство благодаря использованию данных</a:t>
            </a:r>
            <a:r>
              <a:rPr lang="en-GB" b="0" kern="1200">
                <a:latin typeface="Arial" charset="0"/>
                <a:ea typeface="+mn-ea"/>
                <a:cs typeface="Arial" charset="0"/>
              </a:rPr>
              <a:t/>
            </a:r>
            <a:br>
              <a:rPr lang="en-GB" b="0" kern="1200">
                <a:latin typeface="Arial" charset="0"/>
                <a:ea typeface="+mn-ea"/>
                <a:cs typeface="Arial" charset="0"/>
              </a:rPr>
            </a:br>
            <a:endParaRPr lang="en-GB" smtClean="0"/>
          </a:p>
        </p:txBody>
      </p:sp>
      <p:sp>
        <p:nvSpPr>
          <p:cNvPr id="125955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ADFFA15-A71E-45B2-AA1F-8F5B323F0ED6}" type="slidenum">
              <a:rPr lang="en-GB" smtClean="0"/>
              <a:pPr>
                <a:defRPr/>
              </a:pPr>
              <a:t>38</a:t>
            </a:fld>
            <a:endParaRPr lang="en-GB" smtClean="0"/>
          </a:p>
        </p:txBody>
      </p:sp>
      <p:pic>
        <p:nvPicPr>
          <p:cNvPr id="119812" name="Picture 6" descr="20110517 Vancouver's Open Data Catalogue -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93775" y="1125538"/>
            <a:ext cx="7823200" cy="50387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Цели политики открытых данных</a:t>
            </a:r>
            <a:endParaRPr lang="en-GB" smtClean="0"/>
          </a:p>
        </p:txBody>
      </p:sp>
      <p:sp>
        <p:nvSpPr>
          <p:cNvPr id="120835" name="Right Arrow 5"/>
          <p:cNvSpPr>
            <a:spLocks noChangeArrowheads="1"/>
          </p:cNvSpPr>
          <p:nvPr/>
        </p:nvSpPr>
        <p:spPr bwMode="auto">
          <a:xfrm>
            <a:off x="2266950" y="5086350"/>
            <a:ext cx="6049963" cy="1150938"/>
          </a:xfrm>
          <a:prstGeom prst="rightArrow">
            <a:avLst>
              <a:gd name="adj1" fmla="val 50000"/>
              <a:gd name="adj2" fmla="val 50059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lvl="0" algn="r" defTabSz="457200">
              <a:buClr>
                <a:srgbClr val="000000"/>
              </a:buClr>
              <a:buSzPct val="10000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</a:pPr>
            <a:r>
              <a:rPr lang="en-GB" sz="1600">
                <a:solidFill>
                  <a:srgbClr val="000000"/>
                </a:solidFill>
                <a:latin typeface="Arial" charset="0"/>
              </a:rPr>
              <a:t>Новые экономические и социальные преимущества</a:t>
            </a:r>
            <a:r>
              <a:rPr lang="en-GB" sz="2000">
                <a:solidFill>
                  <a:srgbClr val="000000"/>
                </a:solidFill>
                <a:latin typeface="Arial" charset="0"/>
              </a:rPr>
              <a:t>  </a:t>
            </a:r>
          </a:p>
        </p:txBody>
      </p:sp>
      <p:sp>
        <p:nvSpPr>
          <p:cNvPr id="120836" name="Right Arrow 15"/>
          <p:cNvSpPr>
            <a:spLocks noChangeArrowheads="1"/>
          </p:cNvSpPr>
          <p:nvPr/>
        </p:nvSpPr>
        <p:spPr bwMode="auto">
          <a:xfrm>
            <a:off x="2266950" y="3609975"/>
            <a:ext cx="6049963" cy="1150938"/>
          </a:xfrm>
          <a:prstGeom prst="rightArrow">
            <a:avLst>
              <a:gd name="adj1" fmla="val 50000"/>
              <a:gd name="adj2" fmla="val 50035"/>
            </a:avLst>
          </a:prstGeom>
          <a:solidFill>
            <a:srgbClr val="FFC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lvl="0" algn="r" defTabSz="457200">
              <a:buClr>
                <a:srgbClr val="000000"/>
              </a:buClr>
              <a:buSzPct val="10000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</a:pPr>
            <a:r>
              <a:rPr lang="en-GB" sz="1600">
                <a:solidFill>
                  <a:srgbClr val="000000"/>
                </a:solidFill>
                <a:latin typeface="Arial" charset="0"/>
              </a:rPr>
              <a:t>Более эффективное оказание государственных услуг</a:t>
            </a:r>
          </a:p>
        </p:txBody>
      </p:sp>
      <p:sp>
        <p:nvSpPr>
          <p:cNvPr id="120837" name="Right Arrow 11"/>
          <p:cNvSpPr>
            <a:spLocks noChangeArrowheads="1"/>
          </p:cNvSpPr>
          <p:nvPr/>
        </p:nvSpPr>
        <p:spPr bwMode="auto">
          <a:xfrm>
            <a:off x="2266950" y="2133600"/>
            <a:ext cx="6121400" cy="1150938"/>
          </a:xfrm>
          <a:prstGeom prst="rightArrow">
            <a:avLst>
              <a:gd name="adj1" fmla="val 50000"/>
              <a:gd name="adj2" fmla="val 50034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lvl="0" algn="r" defTabSz="457200">
              <a:buClr>
                <a:srgbClr val="000000"/>
              </a:buClr>
              <a:buSzPct val="10000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</a:pPr>
            <a:r>
              <a:rPr lang="en-GB" sz="2600">
                <a:solidFill>
                  <a:srgbClr val="000000"/>
                </a:solidFill>
                <a:latin typeface="Arial" charset="0"/>
              </a:rPr>
              <a:t>Более прозрачное правительство</a:t>
            </a:r>
          </a:p>
        </p:txBody>
      </p:sp>
      <p:sp>
        <p:nvSpPr>
          <p:cNvPr id="56329" name="Slide Number Placeholder 1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8D45E6E-70CE-4C9E-B5FE-64BEEC38BD50}" type="slidenum">
              <a:rPr lang="en-GB" smtClean="0"/>
              <a:pPr>
                <a:defRPr/>
              </a:pPr>
              <a:t>39</a:t>
            </a:fld>
            <a:endParaRPr lang="en-GB" smtClean="0"/>
          </a:p>
        </p:txBody>
      </p:sp>
      <p:sp>
        <p:nvSpPr>
          <p:cNvPr id="28" name="Up-Down Arrow 27"/>
          <p:cNvSpPr/>
          <p:nvPr/>
        </p:nvSpPr>
        <p:spPr bwMode="auto">
          <a:xfrm>
            <a:off x="827584" y="2420938"/>
            <a:ext cx="1008112" cy="3529012"/>
          </a:xfrm>
          <a:prstGeom prst="upDownArrow">
            <a:avLst/>
          </a:prstGeom>
          <a:solidFill>
            <a:srgbClr val="FEC4A4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vert270" wrap="none" anchor="ctr" anchorCtr="1"/>
          <a:lstStyle/>
          <a:p>
            <a:pPr>
              <a:defRPr/>
            </a:pPr>
            <a:r>
              <a:rPr lang="ru-RU" smtClean="0">
                <a:solidFill>
                  <a:srgbClr val="000000"/>
                </a:solidFill>
                <a:latin typeface="Arial"/>
              </a:rPr>
              <a:t>Тройная цель</a:t>
            </a:r>
            <a:endParaRPr lang="en-GB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Title 4"/>
          <p:cNvSpPr>
            <a:spLocks noGrp="1"/>
          </p:cNvSpPr>
          <p:nvPr>
            <p:ph type="title"/>
          </p:nvPr>
        </p:nvSpPr>
        <p:spPr>
          <a:xfrm>
            <a:off x="1086598" y="188640"/>
            <a:ext cx="7902575" cy="527050"/>
          </a:xfrm>
        </p:spPr>
        <p:txBody>
          <a:bodyPr/>
          <a:lstStyle/>
          <a:p>
            <a:pPr lvl="0" defTabSz="457200" eaLnBrk="1" hangingPunct="1"/>
            <a:r>
              <a:rPr lang="ru-RU" kern="1200">
                <a:latin typeface="Arial" charset="0"/>
                <a:ea typeface="+mn-ea"/>
                <a:cs typeface="Arial" charset="0"/>
              </a:rPr>
              <a:t>Это данные, которые важны </a:t>
            </a:r>
            <a:r>
              <a:rPr lang="ru-RU" kern="1200" smtClean="0">
                <a:latin typeface="Arial" charset="0"/>
                <a:ea typeface="+mn-ea"/>
                <a:cs typeface="Arial" charset="0"/>
              </a:rPr>
              <a:t>для нас с вами</a:t>
            </a:r>
            <a:endParaRPr lang="en-GB" kern="1200"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84995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/>
            <a:fld id="{41877138-554C-4DFD-908F-C0D02AE1DC98}" type="slidenum">
              <a:rPr lang="en-GB" sz="1400" b="0" smtClean="0">
                <a:solidFill>
                  <a:srgbClr val="000000"/>
                </a:solidFill>
                <a:latin typeface="Arial Narrow" pitchFamily="34" charset="0"/>
              </a:rPr>
              <a:pPr eaLnBrk="1" hangingPunct="1"/>
              <a:t>4</a:t>
            </a:fld>
            <a:endParaRPr lang="en-GB" sz="1400" b="0" smtClean="0">
              <a:solidFill>
                <a:srgbClr val="000000"/>
              </a:solidFill>
              <a:latin typeface="Arial Narrow" pitchFamily="34" charset="0"/>
            </a:endParaRPr>
          </a:p>
        </p:txBody>
      </p:sp>
      <p:pic>
        <p:nvPicPr>
          <p:cNvPr id="84996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29275" y="1012825"/>
            <a:ext cx="2135188" cy="177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4997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22350" y="3392488"/>
            <a:ext cx="4464050" cy="3163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4998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17888" y="1001713"/>
            <a:ext cx="2068512" cy="236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4999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93788" y="1017588"/>
            <a:ext cx="2149475" cy="224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5000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06" t="-252" r="-906" b="4556"/>
          <a:stretch>
            <a:fillRect/>
          </a:stretch>
        </p:blipFill>
        <p:spPr bwMode="auto">
          <a:xfrm>
            <a:off x="5651500" y="2767013"/>
            <a:ext cx="2081213" cy="356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Title 1"/>
          <p:cNvSpPr>
            <a:spLocks noGrp="1"/>
          </p:cNvSpPr>
          <p:nvPr>
            <p:ph type="title"/>
          </p:nvPr>
        </p:nvSpPr>
        <p:spPr>
          <a:xfrm>
            <a:off x="971550" y="2565400"/>
            <a:ext cx="7467600" cy="1143000"/>
          </a:xfrm>
        </p:spPr>
        <p:txBody>
          <a:bodyPr/>
          <a:lstStyle/>
          <a:p>
            <a:r>
              <a:rPr lang="ru-RU" smtClean="0"/>
              <a:t>Данные для улучшения предоставления государственных услуг</a:t>
            </a:r>
            <a:endParaRPr lang="en-US" smtClean="0"/>
          </a:p>
        </p:txBody>
      </p:sp>
      <p:sp>
        <p:nvSpPr>
          <p:cNvPr id="13312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96766C6-A715-4F2D-963D-31753D599FBE}" type="slidenum">
              <a:rPr lang="en-GB" smtClean="0"/>
              <a:pPr>
                <a:defRPr/>
              </a:pPr>
              <a:t>40</a:t>
            </a:fld>
            <a:endParaRPr lang="en-GB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882" name="Group 4"/>
          <p:cNvGrpSpPr>
            <a:grpSpLocks/>
          </p:cNvGrpSpPr>
          <p:nvPr/>
        </p:nvGrpSpPr>
        <p:grpSpPr bwMode="auto">
          <a:xfrm>
            <a:off x="1116013" y="1484313"/>
            <a:ext cx="6161087" cy="5040312"/>
            <a:chOff x="657" y="391"/>
            <a:chExt cx="4491" cy="3674"/>
          </a:xfrm>
        </p:grpSpPr>
        <p:sp>
          <p:nvSpPr>
            <p:cNvPr id="122885" name="Rectangle 3"/>
            <p:cNvSpPr>
              <a:spLocks noChangeArrowheads="1"/>
            </p:cNvSpPr>
            <p:nvPr/>
          </p:nvSpPr>
          <p:spPr bwMode="auto">
            <a:xfrm>
              <a:off x="748" y="482"/>
              <a:ext cx="4400" cy="3583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pic>
          <p:nvPicPr>
            <p:cNvPr id="122886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11398" r="12195"/>
            <a:stretch>
              <a:fillRect/>
            </a:stretch>
          </p:blipFill>
          <p:spPr bwMode="auto">
            <a:xfrm>
              <a:off x="657" y="391"/>
              <a:ext cx="4401" cy="36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22883" name="Title 3"/>
          <p:cNvSpPr>
            <a:spLocks noGrp="1"/>
          </p:cNvSpPr>
          <p:nvPr>
            <p:ph type="title"/>
          </p:nvPr>
        </p:nvSpPr>
        <p:spPr>
          <a:xfrm>
            <a:off x="990600" y="381000"/>
            <a:ext cx="7469188" cy="527050"/>
          </a:xfrm>
        </p:spPr>
        <p:txBody>
          <a:bodyPr/>
          <a:lstStyle/>
          <a:p>
            <a:r>
              <a:rPr lang="ru-RU" smtClean="0"/>
              <a:t>Школы</a:t>
            </a:r>
            <a:endParaRPr lang="en-GB" smtClean="0"/>
          </a:p>
        </p:txBody>
      </p:sp>
      <p:pic>
        <p:nvPicPr>
          <p:cNvPr id="12288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95963" y="1268413"/>
            <a:ext cx="2644775" cy="30241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906" name="Picture 6" descr="20110517 Vancouver's Open Data Catalogue -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27313" y="1052513"/>
            <a:ext cx="4335462" cy="53863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23907" name="Oval 4"/>
          <p:cNvSpPr>
            <a:spLocks noChangeArrowheads="1"/>
          </p:cNvSpPr>
          <p:nvPr/>
        </p:nvSpPr>
        <p:spPr bwMode="auto">
          <a:xfrm>
            <a:off x="2195513" y="3573463"/>
            <a:ext cx="1871662" cy="792162"/>
          </a:xfrm>
          <a:prstGeom prst="ellipse">
            <a:avLst/>
          </a:prstGeom>
          <a:noFill/>
          <a:ln w="508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/>
          <a:lstStyle/>
          <a:p>
            <a:endParaRPr lang="en-US" b="0"/>
          </a:p>
        </p:txBody>
      </p:sp>
      <p:sp>
        <p:nvSpPr>
          <p:cNvPr id="123908" name="Oval 6"/>
          <p:cNvSpPr>
            <a:spLocks noChangeArrowheads="1"/>
          </p:cNvSpPr>
          <p:nvPr/>
        </p:nvSpPr>
        <p:spPr bwMode="auto">
          <a:xfrm>
            <a:off x="2195513" y="4581525"/>
            <a:ext cx="1871662" cy="792163"/>
          </a:xfrm>
          <a:prstGeom prst="ellipse">
            <a:avLst/>
          </a:prstGeom>
          <a:noFill/>
          <a:ln w="508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/>
          <a:lstStyle/>
          <a:p>
            <a:endParaRPr lang="en-US" b="0"/>
          </a:p>
        </p:txBody>
      </p:sp>
      <p:sp>
        <p:nvSpPr>
          <p:cNvPr id="123909" name="Oval 8"/>
          <p:cNvSpPr>
            <a:spLocks noChangeArrowheads="1"/>
          </p:cNvSpPr>
          <p:nvPr/>
        </p:nvSpPr>
        <p:spPr bwMode="auto">
          <a:xfrm>
            <a:off x="2195513" y="5805488"/>
            <a:ext cx="1871662" cy="792162"/>
          </a:xfrm>
          <a:prstGeom prst="ellipse">
            <a:avLst/>
          </a:prstGeom>
          <a:noFill/>
          <a:ln w="50800" algn="ctr">
            <a:solidFill>
              <a:srgbClr val="00B05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/>
          <a:lstStyle/>
          <a:p>
            <a:endParaRPr lang="en-US" b="0"/>
          </a:p>
        </p:txBody>
      </p:sp>
      <p:sp>
        <p:nvSpPr>
          <p:cNvPr id="123910" name="Oval 9"/>
          <p:cNvSpPr>
            <a:spLocks noChangeArrowheads="1"/>
          </p:cNvSpPr>
          <p:nvPr/>
        </p:nvSpPr>
        <p:spPr bwMode="auto">
          <a:xfrm>
            <a:off x="3706813" y="5229225"/>
            <a:ext cx="1873250" cy="792163"/>
          </a:xfrm>
          <a:prstGeom prst="ellipse">
            <a:avLst/>
          </a:prstGeom>
          <a:noFill/>
          <a:ln w="50800" algn="ctr">
            <a:solidFill>
              <a:srgbClr val="00B05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/>
          <a:lstStyle/>
          <a:p>
            <a:endParaRPr lang="en-US" b="0"/>
          </a:p>
        </p:txBody>
      </p:sp>
      <p:sp>
        <p:nvSpPr>
          <p:cNvPr id="123911" name="Oval 10"/>
          <p:cNvSpPr>
            <a:spLocks noChangeArrowheads="1"/>
          </p:cNvSpPr>
          <p:nvPr/>
        </p:nvSpPr>
        <p:spPr bwMode="auto">
          <a:xfrm>
            <a:off x="3562350" y="2997200"/>
            <a:ext cx="1873250" cy="792163"/>
          </a:xfrm>
          <a:prstGeom prst="ellipse">
            <a:avLst/>
          </a:prstGeom>
          <a:noFill/>
          <a:ln w="50800" algn="ctr">
            <a:solidFill>
              <a:srgbClr val="00B05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/>
          <a:lstStyle/>
          <a:p>
            <a:endParaRPr lang="en-US" b="0"/>
          </a:p>
        </p:txBody>
      </p:sp>
      <p:sp>
        <p:nvSpPr>
          <p:cNvPr id="123912" name="Oval 11"/>
          <p:cNvSpPr>
            <a:spLocks noChangeArrowheads="1"/>
          </p:cNvSpPr>
          <p:nvPr/>
        </p:nvSpPr>
        <p:spPr bwMode="auto">
          <a:xfrm>
            <a:off x="5075238" y="2997200"/>
            <a:ext cx="1871662" cy="792163"/>
          </a:xfrm>
          <a:prstGeom prst="ellipse">
            <a:avLst/>
          </a:prstGeom>
          <a:noFill/>
          <a:ln w="50800" algn="ctr">
            <a:solidFill>
              <a:srgbClr val="00B05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/>
          <a:lstStyle/>
          <a:p>
            <a:endParaRPr lang="en-US" b="0"/>
          </a:p>
        </p:txBody>
      </p:sp>
      <p:sp>
        <p:nvSpPr>
          <p:cNvPr id="123913" name="Title 3"/>
          <p:cNvSpPr>
            <a:spLocks noGrp="1"/>
          </p:cNvSpPr>
          <p:nvPr>
            <p:ph type="title"/>
          </p:nvPr>
        </p:nvSpPr>
        <p:spPr>
          <a:xfrm>
            <a:off x="990600" y="381000"/>
            <a:ext cx="7902575" cy="527050"/>
          </a:xfrm>
        </p:spPr>
        <p:txBody>
          <a:bodyPr/>
          <a:lstStyle/>
          <a:p>
            <a:r>
              <a:rPr lang="ru-RU" smtClean="0"/>
              <a:t>Больницы</a:t>
            </a:r>
            <a:endParaRPr lang="en-GB" smtClean="0"/>
          </a:p>
        </p:txBody>
      </p:sp>
      <p:sp>
        <p:nvSpPr>
          <p:cNvPr id="2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7A1B0CC-C48F-4092-95C4-CA1360323C55}" type="slidenum">
              <a:rPr lang="en-GB" smtClean="0"/>
              <a:pPr>
                <a:defRPr/>
              </a:pPr>
              <a:t>42</a:t>
            </a:fld>
            <a:endParaRPr lang="en-GB" smtClean="0"/>
          </a:p>
        </p:txBody>
      </p:sp>
      <p:sp>
        <p:nvSpPr>
          <p:cNvPr id="11" name="TextBox 10"/>
          <p:cNvSpPr txBox="1"/>
          <p:nvPr/>
        </p:nvSpPr>
        <p:spPr>
          <a:xfrm>
            <a:off x="6948488" y="2133600"/>
            <a:ext cx="1727200" cy="8302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2400" b="0">
                <a:latin typeface="+mn-lt"/>
              </a:rPr>
              <a:t>12+ Weeks</a:t>
            </a:r>
            <a:br>
              <a:rPr lang="en-GB" sz="2400" b="0">
                <a:latin typeface="+mn-lt"/>
              </a:rPr>
            </a:br>
            <a:r>
              <a:rPr lang="en-GB" sz="2400" b="0">
                <a:latin typeface="+mn-lt"/>
              </a:rPr>
              <a:t>MRSA-free</a:t>
            </a:r>
          </a:p>
        </p:txBody>
      </p:sp>
      <p:cxnSp>
        <p:nvCxnSpPr>
          <p:cNvPr id="123916" name="Straight Arrow Connector 13"/>
          <p:cNvCxnSpPr>
            <a:cxnSpLocks noChangeShapeType="1"/>
          </p:cNvCxnSpPr>
          <p:nvPr/>
        </p:nvCxnSpPr>
        <p:spPr bwMode="auto">
          <a:xfrm flipH="1" flipV="1">
            <a:off x="4932363" y="3789363"/>
            <a:ext cx="3455987" cy="1727200"/>
          </a:xfrm>
          <a:prstGeom prst="straightConnector1">
            <a:avLst/>
          </a:prstGeom>
          <a:noFill/>
          <a:ln w="50800" algn="ctr">
            <a:solidFill>
              <a:srgbClr val="00B05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123917" name="Straight Arrow Connector 14"/>
          <p:cNvCxnSpPr>
            <a:cxnSpLocks noChangeShapeType="1"/>
          </p:cNvCxnSpPr>
          <p:nvPr/>
        </p:nvCxnSpPr>
        <p:spPr bwMode="auto">
          <a:xfrm flipH="1" flipV="1">
            <a:off x="6948488" y="3573463"/>
            <a:ext cx="1439862" cy="1943100"/>
          </a:xfrm>
          <a:prstGeom prst="straightConnector1">
            <a:avLst/>
          </a:prstGeom>
          <a:noFill/>
          <a:ln w="50800" algn="ctr">
            <a:solidFill>
              <a:srgbClr val="00B05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123918" name="Straight Arrow Connector 17"/>
          <p:cNvCxnSpPr>
            <a:cxnSpLocks noChangeShapeType="1"/>
          </p:cNvCxnSpPr>
          <p:nvPr/>
        </p:nvCxnSpPr>
        <p:spPr bwMode="auto">
          <a:xfrm flipH="1">
            <a:off x="5651500" y="5589588"/>
            <a:ext cx="2736850" cy="36512"/>
          </a:xfrm>
          <a:prstGeom prst="straightConnector1">
            <a:avLst/>
          </a:prstGeom>
          <a:noFill/>
          <a:ln w="50800" algn="ctr">
            <a:solidFill>
              <a:srgbClr val="00B05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123919" name="Straight Arrow Connector 22"/>
          <p:cNvCxnSpPr>
            <a:cxnSpLocks noChangeShapeType="1"/>
          </p:cNvCxnSpPr>
          <p:nvPr/>
        </p:nvCxnSpPr>
        <p:spPr bwMode="auto">
          <a:xfrm flipH="1">
            <a:off x="4138613" y="5791200"/>
            <a:ext cx="4178300" cy="411163"/>
          </a:xfrm>
          <a:prstGeom prst="straightConnector1">
            <a:avLst/>
          </a:prstGeom>
          <a:noFill/>
          <a:ln w="50800" algn="ctr">
            <a:solidFill>
              <a:srgbClr val="00B05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123920" name="Straight Arrow Connector 26"/>
          <p:cNvCxnSpPr>
            <a:cxnSpLocks noChangeShapeType="1"/>
            <a:endCxn id="123908" idx="2"/>
          </p:cNvCxnSpPr>
          <p:nvPr/>
        </p:nvCxnSpPr>
        <p:spPr bwMode="auto">
          <a:xfrm>
            <a:off x="1619250" y="4652963"/>
            <a:ext cx="576263" cy="325437"/>
          </a:xfrm>
          <a:prstGeom prst="straightConnector1">
            <a:avLst/>
          </a:prstGeom>
          <a:noFill/>
          <a:ln w="50800" algn="ctr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123921" name="Straight Arrow Connector 31"/>
          <p:cNvCxnSpPr>
            <a:cxnSpLocks noChangeShapeType="1"/>
            <a:endCxn id="123907" idx="2"/>
          </p:cNvCxnSpPr>
          <p:nvPr/>
        </p:nvCxnSpPr>
        <p:spPr bwMode="auto">
          <a:xfrm flipV="1">
            <a:off x="1547813" y="3970338"/>
            <a:ext cx="647700" cy="395287"/>
          </a:xfrm>
          <a:prstGeom prst="straightConnector1">
            <a:avLst/>
          </a:prstGeom>
          <a:noFill/>
          <a:ln w="50800" algn="ctr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pic>
        <p:nvPicPr>
          <p:cNvPr id="123922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00788" y="333375"/>
            <a:ext cx="2436812" cy="254793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 useBgFill="1">
        <p:nvSpPr>
          <p:cNvPr id="123923" name="Oval 103424"/>
          <p:cNvSpPr>
            <a:spLocks noChangeArrowheads="1"/>
          </p:cNvSpPr>
          <p:nvPr/>
        </p:nvSpPr>
        <p:spPr bwMode="auto">
          <a:xfrm>
            <a:off x="7956550" y="5229225"/>
            <a:ext cx="792163" cy="792163"/>
          </a:xfrm>
          <a:prstGeom prst="ellipse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/>
          <a:lstStyle/>
          <a:p>
            <a:endParaRPr lang="en-US" b="0"/>
          </a:p>
        </p:txBody>
      </p:sp>
      <p:sp>
        <p:nvSpPr>
          <p:cNvPr id="123924" name="TextBox 7"/>
          <p:cNvSpPr txBox="1">
            <a:spLocks noChangeArrowheads="1"/>
          </p:cNvSpPr>
          <p:nvPr/>
        </p:nvSpPr>
        <p:spPr bwMode="auto">
          <a:xfrm>
            <a:off x="7956550" y="5084763"/>
            <a:ext cx="900113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/>
            <a:r>
              <a:rPr lang="en-GB" sz="6600">
                <a:solidFill>
                  <a:srgbClr val="00B050"/>
                </a:solidFill>
                <a:sym typeface="Wingdings" pitchFamily="2" charset="2"/>
              </a:rPr>
              <a:t></a:t>
            </a:r>
            <a:endParaRPr lang="en-GB" sz="6600">
              <a:solidFill>
                <a:srgbClr val="00B050"/>
              </a:solidFill>
            </a:endParaRPr>
          </a:p>
        </p:txBody>
      </p:sp>
      <p:sp useBgFill="1">
        <p:nvSpPr>
          <p:cNvPr id="123925" name="Oval 103433"/>
          <p:cNvSpPr>
            <a:spLocks noChangeArrowheads="1"/>
          </p:cNvSpPr>
          <p:nvPr/>
        </p:nvSpPr>
        <p:spPr bwMode="auto">
          <a:xfrm>
            <a:off x="755650" y="4076700"/>
            <a:ext cx="936625" cy="936625"/>
          </a:xfrm>
          <a:prstGeom prst="ellipse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/>
          <a:lstStyle/>
          <a:p>
            <a:endParaRPr lang="en-US" b="0"/>
          </a:p>
        </p:txBody>
      </p:sp>
      <p:sp>
        <p:nvSpPr>
          <p:cNvPr id="123926" name="TextBox 16"/>
          <p:cNvSpPr txBox="1">
            <a:spLocks noChangeArrowheads="1"/>
          </p:cNvSpPr>
          <p:nvPr/>
        </p:nvSpPr>
        <p:spPr bwMode="auto">
          <a:xfrm>
            <a:off x="755650" y="3933825"/>
            <a:ext cx="963613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/>
            <a:r>
              <a:rPr lang="en-GB" sz="7200">
                <a:solidFill>
                  <a:srgbClr val="FF0000"/>
                </a:solidFill>
                <a:sym typeface="Wingdings" pitchFamily="2" charset="2"/>
              </a:rPr>
              <a:t></a:t>
            </a:r>
            <a:endParaRPr lang="en-GB" sz="720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Полиция</a:t>
            </a:r>
            <a:endParaRPr lang="en-GB" smtClean="0"/>
          </a:p>
        </p:txBody>
      </p:sp>
      <p:sp>
        <p:nvSpPr>
          <p:cNvPr id="89091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86DA2B0-1359-4F2A-930F-7CF0DAEFCCEC}" type="slidenum">
              <a:rPr lang="en-GB" smtClean="0"/>
              <a:pPr>
                <a:defRPr/>
              </a:pPr>
              <a:t>43</a:t>
            </a:fld>
            <a:endParaRPr lang="en-GB" smtClean="0"/>
          </a:p>
        </p:txBody>
      </p:sp>
      <p:pic>
        <p:nvPicPr>
          <p:cNvPr id="124932" name="Picture 6" descr="20110517 Vancouver's Open Data Catalogue -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16013" y="1268413"/>
            <a:ext cx="6911975" cy="44799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4933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64163" y="908050"/>
            <a:ext cx="3343275" cy="277653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954" name="Picture 6" descr="20110816-NOVAM-Viewer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16013" y="1700213"/>
            <a:ext cx="6769100" cy="48117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25955" name="Title 4"/>
          <p:cNvSpPr>
            <a:spLocks noGrp="1"/>
          </p:cNvSpPr>
          <p:nvPr>
            <p:ph type="title"/>
          </p:nvPr>
        </p:nvSpPr>
        <p:spPr>
          <a:xfrm>
            <a:off x="990600" y="381000"/>
            <a:ext cx="7613650" cy="527050"/>
          </a:xfrm>
        </p:spPr>
        <p:txBody>
          <a:bodyPr/>
          <a:lstStyle/>
          <a:p>
            <a:pPr eaLnBrk="1" hangingPunct="1"/>
            <a:r>
              <a:rPr lang="ru-RU" smtClean="0">
                <a:sym typeface="Wingdings" pitchFamily="2" charset="2"/>
              </a:rPr>
              <a:t>Использование помощи граждан для улучшения данных</a:t>
            </a:r>
            <a:endParaRPr lang="en-GB" smtClean="0"/>
          </a:p>
        </p:txBody>
      </p:sp>
      <p:sp>
        <p:nvSpPr>
          <p:cNvPr id="52228" name="Rectangle 6"/>
          <p:cNvSpPr>
            <a:spLocks noGrp="1" noChangeArrowheads="1"/>
          </p:cNvSpPr>
          <p:nvPr>
            <p:ph type="sldNum" sz="quarter" idx="11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defRPr/>
            </a:pPr>
            <a:fld id="{96A95892-BE70-4A7E-A1CF-CDBC89B1B62E}" type="slidenum">
              <a:rPr lang="en-GB" sz="1400" b="0" smtClean="0">
                <a:solidFill>
                  <a:srgbClr val="000000"/>
                </a:solidFill>
                <a:latin typeface="Arial Narrow" pitchFamily="34" charset="0"/>
              </a:rPr>
              <a:pPr eaLnBrk="1" hangingPunct="1">
                <a:defRPr/>
              </a:pPr>
              <a:t>44</a:t>
            </a:fld>
            <a:endParaRPr lang="en-GB" sz="1400" b="0" smtClean="0">
              <a:solidFill>
                <a:srgbClr val="000000"/>
              </a:solidFill>
              <a:latin typeface="Arial Narrow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2"/>
          <p:cNvSpPr>
            <a:spLocks noGrp="1" noChangeArrowheads="1"/>
          </p:cNvSpPr>
          <p:nvPr>
            <p:ph type="title"/>
          </p:nvPr>
        </p:nvSpPr>
        <p:spPr>
          <a:xfrm>
            <a:off x="990600" y="381000"/>
            <a:ext cx="7974013" cy="527050"/>
          </a:xfrm>
        </p:spPr>
        <p:txBody>
          <a:bodyPr/>
          <a:lstStyle/>
          <a:p>
            <a:pPr lvl="0" defTabSz="457200" eaLnBrk="1" hangingPunct="1">
              <a:buSzPct val="100000"/>
            </a:pPr>
            <a:r>
              <a:rPr lang="ru-RU" kern="1200">
                <a:latin typeface="Arial" charset="0"/>
                <a:ea typeface="+mn-ea"/>
                <a:cs typeface="Arial" charset="0"/>
              </a:rPr>
              <a:t>Данные, полученные с помощью граждан</a:t>
            </a:r>
            <a:endParaRPr lang="en-GB" kern="1200"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26979" name="Rectangle 6"/>
          <p:cNvSpPr>
            <a:spLocks noGrp="1" noChangeArrowheads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/>
            <a:fld id="{38E721CE-387F-4849-9D2A-231C14993A57}" type="slidenum">
              <a:rPr lang="en-GB" sz="1400" b="0" smtClean="0">
                <a:solidFill>
                  <a:srgbClr val="000000"/>
                </a:solidFill>
                <a:latin typeface="Arial Narrow" pitchFamily="34" charset="0"/>
              </a:rPr>
              <a:pPr eaLnBrk="1" hangingPunct="1"/>
              <a:t>45</a:t>
            </a:fld>
            <a:endParaRPr lang="en-GB" sz="1400" b="0" smtClean="0">
              <a:solidFill>
                <a:srgbClr val="000000"/>
              </a:solidFill>
              <a:latin typeface="Arial Narrow" pitchFamily="34" charset="0"/>
            </a:endParaRPr>
          </a:p>
        </p:txBody>
      </p:sp>
      <p:pic>
        <p:nvPicPr>
          <p:cNvPr id="126980" name="Picture 4" descr="#uksnow Map 201012180920-map"/>
          <p:cNvPicPr>
            <a:picLocks noChangeAspect="1" noChangeArrowheads="1"/>
          </p:cNvPicPr>
          <p:nvPr/>
        </p:nvPicPr>
        <p:blipFill>
          <a:blip r:embed="rId3">
            <a:lum contrast="4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4745" r="1067"/>
          <a:stretch>
            <a:fillRect/>
          </a:stretch>
        </p:blipFill>
        <p:spPr bwMode="auto">
          <a:xfrm>
            <a:off x="2251075" y="981075"/>
            <a:ext cx="4227513" cy="460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6981" name="Group 2"/>
          <p:cNvGrpSpPr>
            <a:grpSpLocks/>
          </p:cNvGrpSpPr>
          <p:nvPr/>
        </p:nvGrpSpPr>
        <p:grpSpPr bwMode="auto">
          <a:xfrm>
            <a:off x="2273300" y="5672138"/>
            <a:ext cx="4310063" cy="825500"/>
            <a:chOff x="2172290" y="5672580"/>
            <a:chExt cx="4310032" cy="825434"/>
          </a:xfrm>
        </p:grpSpPr>
        <p:sp>
          <p:nvSpPr>
            <p:cNvPr id="126982" name="TextBox 4"/>
            <p:cNvSpPr txBox="1">
              <a:spLocks noChangeArrowheads="1"/>
            </p:cNvSpPr>
            <p:nvPr/>
          </p:nvSpPr>
          <p:spPr bwMode="auto">
            <a:xfrm>
              <a:off x="2978871" y="5823380"/>
              <a:ext cx="3503451" cy="5231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8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eaLnBrk="0" hangingPunct="0">
                <a:defRPr sz="28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eaLnBrk="0" hangingPunct="0">
                <a:defRPr sz="28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eaLnBrk="0" hangingPunct="0">
                <a:defRPr sz="28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eaLnBrk="0" hangingPunct="0">
                <a:defRPr sz="28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pPr eaLnBrk="1" hangingPunct="1"/>
              <a:r>
                <a:rPr lang="en-GB">
                  <a:solidFill>
                    <a:srgbClr val="000000"/>
                  </a:solidFill>
                  <a:latin typeface="Arial" charset="0"/>
                </a:rPr>
                <a:t>#uksnow TN13 4/10</a:t>
              </a:r>
            </a:p>
          </p:txBody>
        </p:sp>
        <p:pic>
          <p:nvPicPr>
            <p:cNvPr id="126983" name="Picture 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72290" y="5672580"/>
              <a:ext cx="825434" cy="8254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5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5789329-B74D-430D-B1E5-F1016C68244E}" type="slidenum">
              <a:rPr lang="en-GB" smtClean="0"/>
              <a:pPr>
                <a:defRPr/>
              </a:pPr>
              <a:t>46</a:t>
            </a:fld>
            <a:endParaRPr lang="en-GB" smtClean="0"/>
          </a:p>
        </p:txBody>
      </p:sp>
      <p:pic>
        <p:nvPicPr>
          <p:cNvPr id="128004" name="Picture 5" descr="20110630-mysociety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691" r="10872" b="25655"/>
          <a:stretch>
            <a:fillRect/>
          </a:stretch>
        </p:blipFill>
        <p:spPr bwMode="auto">
          <a:xfrm>
            <a:off x="1258887" y="1700808"/>
            <a:ext cx="7177087" cy="4752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err="1" smtClean="0"/>
              <a:t>Использование</a:t>
            </a:r>
            <a:r>
              <a:rPr lang="uk-UA" dirty="0" smtClean="0"/>
              <a:t> </a:t>
            </a:r>
            <a:r>
              <a:rPr lang="uk-UA" dirty="0" err="1" smtClean="0"/>
              <a:t>гражданского</a:t>
            </a:r>
            <a:r>
              <a:rPr lang="uk-UA" dirty="0" smtClean="0"/>
              <a:t> </a:t>
            </a:r>
            <a:r>
              <a:rPr lang="uk-UA" dirty="0" err="1" smtClean="0"/>
              <a:t>общества</a:t>
            </a:r>
            <a:r>
              <a:rPr lang="uk-UA" dirty="0" smtClean="0"/>
              <a:t> для </a:t>
            </a:r>
            <a:r>
              <a:rPr lang="uk-UA" dirty="0" err="1" smtClean="0"/>
              <a:t>создания</a:t>
            </a:r>
            <a:r>
              <a:rPr lang="uk-UA" dirty="0" smtClean="0"/>
              <a:t> </a:t>
            </a:r>
            <a:r>
              <a:rPr lang="uk-UA" dirty="0" err="1" smtClean="0"/>
              <a:t>специализированных</a:t>
            </a:r>
            <a:r>
              <a:rPr lang="uk-UA" dirty="0" smtClean="0"/>
              <a:t> </a:t>
            </a:r>
            <a:r>
              <a:rPr lang="uk-UA" dirty="0" err="1" smtClean="0"/>
              <a:t>вебсайтов</a:t>
            </a:r>
            <a:r>
              <a:rPr lang="uk-UA" dirty="0" smtClean="0"/>
              <a:t> на </a:t>
            </a:r>
            <a:r>
              <a:rPr lang="uk-UA" dirty="0" err="1" smtClean="0"/>
              <a:t>основе</a:t>
            </a:r>
            <a:r>
              <a:rPr lang="uk-UA" dirty="0" smtClean="0"/>
              <a:t> </a:t>
            </a:r>
            <a:r>
              <a:rPr lang="uk-UA" dirty="0" err="1" smtClean="0"/>
              <a:t>открытых</a:t>
            </a:r>
            <a:r>
              <a:rPr lang="uk-UA" dirty="0" smtClean="0"/>
              <a:t> </a:t>
            </a:r>
            <a:r>
              <a:rPr lang="uk-UA" dirty="0" err="1" smtClean="0"/>
              <a:t>данных</a:t>
            </a:r>
            <a:r>
              <a:rPr lang="uk-UA" dirty="0" smtClean="0"/>
              <a:t/>
            </a:r>
            <a:br>
              <a:rPr lang="uk-UA" dirty="0" smtClean="0"/>
            </a:br>
            <a:r>
              <a:rPr lang="uk-UA" dirty="0" smtClean="0"/>
              <a:t> </a:t>
            </a:r>
            <a:endParaRPr lang="uk-UA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Цели политики открытых данных</a:t>
            </a:r>
            <a:endParaRPr lang="en-GB" smtClean="0"/>
          </a:p>
        </p:txBody>
      </p:sp>
      <p:sp>
        <p:nvSpPr>
          <p:cNvPr id="129027" name="Right Arrow 5"/>
          <p:cNvSpPr>
            <a:spLocks noChangeArrowheads="1"/>
          </p:cNvSpPr>
          <p:nvPr/>
        </p:nvSpPr>
        <p:spPr bwMode="auto">
          <a:xfrm>
            <a:off x="2266950" y="5086350"/>
            <a:ext cx="6049963" cy="1150938"/>
          </a:xfrm>
          <a:prstGeom prst="rightArrow">
            <a:avLst>
              <a:gd name="adj1" fmla="val 50000"/>
              <a:gd name="adj2" fmla="val 50059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lvl="0" algn="r" defTabSz="457200">
              <a:buClr>
                <a:srgbClr val="000000"/>
              </a:buClr>
              <a:buSzPct val="10000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</a:pPr>
            <a:r>
              <a:rPr lang="en-GB" sz="1600">
                <a:solidFill>
                  <a:srgbClr val="000000"/>
                </a:solidFill>
                <a:latin typeface="Arial" charset="0"/>
              </a:rPr>
              <a:t>Новые экономические и социальные преимущества</a:t>
            </a:r>
            <a:r>
              <a:rPr lang="en-GB" sz="2000">
                <a:solidFill>
                  <a:srgbClr val="000000"/>
                </a:solidFill>
                <a:latin typeface="Arial" charset="0"/>
              </a:rPr>
              <a:t>  </a:t>
            </a:r>
          </a:p>
        </p:txBody>
      </p:sp>
      <p:sp>
        <p:nvSpPr>
          <p:cNvPr id="129028" name="Right Arrow 15"/>
          <p:cNvSpPr>
            <a:spLocks noChangeArrowheads="1"/>
          </p:cNvSpPr>
          <p:nvPr/>
        </p:nvSpPr>
        <p:spPr bwMode="auto">
          <a:xfrm>
            <a:off x="2266950" y="3609975"/>
            <a:ext cx="6049963" cy="1150938"/>
          </a:xfrm>
          <a:prstGeom prst="rightArrow">
            <a:avLst>
              <a:gd name="adj1" fmla="val 50000"/>
              <a:gd name="adj2" fmla="val 50035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lvl="0" algn="r" defTabSz="457200">
              <a:buClr>
                <a:srgbClr val="000000"/>
              </a:buClr>
              <a:buSzPct val="10000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</a:pPr>
            <a:r>
              <a:rPr lang="en-GB" sz="1600">
                <a:solidFill>
                  <a:srgbClr val="000000"/>
                </a:solidFill>
                <a:latin typeface="Arial" charset="0"/>
              </a:rPr>
              <a:t>Более эффективное оказание государственных услуг</a:t>
            </a:r>
          </a:p>
        </p:txBody>
      </p:sp>
      <p:sp>
        <p:nvSpPr>
          <p:cNvPr id="129029" name="Right Arrow 11"/>
          <p:cNvSpPr>
            <a:spLocks noChangeArrowheads="1"/>
          </p:cNvSpPr>
          <p:nvPr/>
        </p:nvSpPr>
        <p:spPr bwMode="auto">
          <a:xfrm>
            <a:off x="2266950" y="2133600"/>
            <a:ext cx="6121400" cy="1150938"/>
          </a:xfrm>
          <a:prstGeom prst="rightArrow">
            <a:avLst>
              <a:gd name="adj1" fmla="val 50000"/>
              <a:gd name="adj2" fmla="val 50034"/>
            </a:avLst>
          </a:prstGeom>
          <a:solidFill>
            <a:srgbClr val="FFC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lvl="0" algn="r" defTabSz="457200">
              <a:buClr>
                <a:srgbClr val="000000"/>
              </a:buClr>
              <a:buSzPct val="10000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</a:pPr>
            <a:r>
              <a:rPr lang="en-GB" sz="2600">
                <a:solidFill>
                  <a:srgbClr val="000000"/>
                </a:solidFill>
                <a:latin typeface="Arial" charset="0"/>
              </a:rPr>
              <a:t>Более прозрачное правительство</a:t>
            </a:r>
          </a:p>
        </p:txBody>
      </p:sp>
      <p:sp>
        <p:nvSpPr>
          <p:cNvPr id="56329" name="Slide Number Placeholder 1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F4E7CE3-D679-4F64-854D-EE126CBBA050}" type="slidenum">
              <a:rPr lang="en-GB" smtClean="0"/>
              <a:pPr>
                <a:defRPr/>
              </a:pPr>
              <a:t>47</a:t>
            </a:fld>
            <a:endParaRPr lang="en-GB" smtClean="0"/>
          </a:p>
        </p:txBody>
      </p:sp>
      <p:sp>
        <p:nvSpPr>
          <p:cNvPr id="28" name="Up-Down Arrow 27"/>
          <p:cNvSpPr/>
          <p:nvPr/>
        </p:nvSpPr>
        <p:spPr bwMode="auto">
          <a:xfrm>
            <a:off x="827584" y="2420938"/>
            <a:ext cx="1008112" cy="3529012"/>
          </a:xfrm>
          <a:prstGeom prst="upDownArrow">
            <a:avLst/>
          </a:prstGeom>
          <a:solidFill>
            <a:srgbClr val="FEC4A4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vert270" wrap="none" anchor="ctr" anchorCtr="1"/>
          <a:lstStyle/>
          <a:p>
            <a:pPr>
              <a:defRPr/>
            </a:pPr>
            <a:r>
              <a:rPr lang="ru-RU" smtClean="0">
                <a:solidFill>
                  <a:srgbClr val="000000"/>
                </a:solidFill>
                <a:latin typeface="Arial"/>
              </a:rPr>
              <a:t>Тройная цель</a:t>
            </a:r>
            <a:endParaRPr lang="en-GB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Title 3"/>
          <p:cNvSpPr>
            <a:spLocks noGrp="1"/>
          </p:cNvSpPr>
          <p:nvPr>
            <p:ph type="title"/>
          </p:nvPr>
        </p:nvSpPr>
        <p:spPr>
          <a:xfrm>
            <a:off x="990600" y="381000"/>
            <a:ext cx="7469188" cy="527050"/>
          </a:xfrm>
        </p:spPr>
        <p:txBody>
          <a:bodyPr/>
          <a:lstStyle/>
          <a:p>
            <a:r>
              <a:rPr lang="ru-RU" smtClean="0"/>
              <a:t>Куда идут мои деньги</a:t>
            </a:r>
            <a:r>
              <a:rPr lang="en-GB" smtClean="0"/>
              <a:t>?</a:t>
            </a:r>
          </a:p>
        </p:txBody>
      </p:sp>
      <p:sp>
        <p:nvSpPr>
          <p:cNvPr id="20482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6AD6DF2-AE4C-4669-B8F0-97A17AECF04D}" type="slidenum">
              <a:rPr lang="en-GB" smtClean="0"/>
              <a:pPr>
                <a:defRPr/>
              </a:pPr>
              <a:t>48</a:t>
            </a:fld>
            <a:endParaRPr lang="en-GB" smtClean="0"/>
          </a:p>
        </p:txBody>
      </p:sp>
      <p:pic>
        <p:nvPicPr>
          <p:cNvPr id="130052" name="Picture 4" descr="20120124-where-does-my-money-g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47813" y="1031875"/>
            <a:ext cx="6529387" cy="53213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Title 1"/>
          <p:cNvSpPr>
            <a:spLocks noGrp="1"/>
          </p:cNvSpPr>
          <p:nvPr>
            <p:ph type="title"/>
          </p:nvPr>
        </p:nvSpPr>
        <p:spPr>
          <a:xfrm>
            <a:off x="990600" y="381000"/>
            <a:ext cx="7469188" cy="527050"/>
          </a:xfrm>
        </p:spPr>
        <p:txBody>
          <a:bodyPr/>
          <a:lstStyle/>
          <a:p>
            <a:r>
              <a:rPr lang="ru-RU" smtClean="0"/>
              <a:t>Тратятся ли мои деньги с пользой</a:t>
            </a:r>
            <a:r>
              <a:rPr lang="en-GB" smtClean="0"/>
              <a:t>?</a:t>
            </a:r>
          </a:p>
        </p:txBody>
      </p:sp>
      <p:sp>
        <p:nvSpPr>
          <p:cNvPr id="131075" name="Slide Number Placeholder 2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/>
            <a:fld id="{706E0AF9-26BC-4F4A-BC62-AB8711810CF8}" type="slidenum">
              <a:rPr lang="en-GB" sz="1400" b="0" smtClean="0">
                <a:solidFill>
                  <a:srgbClr val="000000"/>
                </a:solidFill>
                <a:latin typeface="Arial Narrow" pitchFamily="34" charset="0"/>
              </a:rPr>
              <a:pPr eaLnBrk="1" hangingPunct="1"/>
              <a:t>49</a:t>
            </a:fld>
            <a:endParaRPr lang="en-GB" sz="1400" b="0" smtClean="0">
              <a:solidFill>
                <a:srgbClr val="000000"/>
              </a:solidFill>
              <a:latin typeface="Arial Narrow" pitchFamily="34" charset="0"/>
            </a:endParaRPr>
          </a:p>
        </p:txBody>
      </p:sp>
      <p:pic>
        <p:nvPicPr>
          <p:cNvPr id="131076" name="Picture 3" descr="20120305-goape-search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74788" y="1123950"/>
            <a:ext cx="6877050" cy="509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val 4"/>
          <p:cNvSpPr/>
          <p:nvPr/>
        </p:nvSpPr>
        <p:spPr>
          <a:xfrm>
            <a:off x="1187450" y="2349500"/>
            <a:ext cx="1512888" cy="79216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b="0">
              <a:solidFill>
                <a:srgbClr val="FFFFFF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3348038" y="3068638"/>
            <a:ext cx="1511300" cy="79216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b="0">
              <a:solidFill>
                <a:srgbClr val="FFFFFF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3348038" y="3860800"/>
            <a:ext cx="1511300" cy="79216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b="0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Title 1"/>
          <p:cNvSpPr>
            <a:spLocks noGrp="1"/>
          </p:cNvSpPr>
          <p:nvPr>
            <p:ph type="title"/>
          </p:nvPr>
        </p:nvSpPr>
        <p:spPr>
          <a:xfrm>
            <a:off x="987425" y="404813"/>
            <a:ext cx="8153400" cy="527050"/>
          </a:xfrm>
        </p:spPr>
        <p:txBody>
          <a:bodyPr/>
          <a:lstStyle/>
          <a:p>
            <a:pPr lvl="0" defTabSz="457200" eaLnBrk="1" hangingPunct="1"/>
            <a:r>
              <a:rPr lang="ru-RU" sz="2400" kern="1200">
                <a:latin typeface="Arial" charset="0"/>
                <a:ea typeface="+mn-ea"/>
                <a:cs typeface="Arial" charset="0"/>
              </a:rPr>
              <a:t>У некоторых возникнут новые идеи использования </a:t>
            </a:r>
            <a:r>
              <a:rPr lang="ru-RU" sz="2400" kern="1200" smtClean="0">
                <a:latin typeface="Arial" charset="0"/>
                <a:ea typeface="+mn-ea"/>
                <a:cs typeface="Arial" charset="0"/>
              </a:rPr>
              <a:t>данных</a:t>
            </a:r>
            <a:r>
              <a:rPr lang="en-GB" sz="2400" b="0" kern="1200">
                <a:latin typeface="Arial" charset="0"/>
                <a:ea typeface="+mn-ea"/>
                <a:cs typeface="Arial" charset="0"/>
              </a:rPr>
              <a:t/>
            </a:r>
            <a:br>
              <a:rPr lang="en-GB" sz="2400" b="0" kern="1200">
                <a:latin typeface="Arial" charset="0"/>
                <a:ea typeface="+mn-ea"/>
                <a:cs typeface="Arial" charset="0"/>
              </a:rPr>
            </a:br>
            <a:endParaRPr lang="en-GB" smtClean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FABB932-9041-470B-A581-9329D92B8F5B}" type="slidenum">
              <a:rPr lang="en-GB" smtClean="0"/>
              <a:pPr>
                <a:defRPr/>
              </a:pPr>
              <a:t>5</a:t>
            </a:fld>
            <a:endParaRPr lang="en-GB"/>
          </a:p>
        </p:txBody>
      </p:sp>
      <p:pic>
        <p:nvPicPr>
          <p:cNvPr id="86020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16238" y="1052513"/>
            <a:ext cx="3690937" cy="528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Title 3"/>
          <p:cNvSpPr>
            <a:spLocks noGrp="1"/>
          </p:cNvSpPr>
          <p:nvPr>
            <p:ph type="title"/>
          </p:nvPr>
        </p:nvSpPr>
        <p:spPr>
          <a:xfrm>
            <a:off x="1042988" y="22225"/>
            <a:ext cx="7467600" cy="527050"/>
          </a:xfrm>
        </p:spPr>
        <p:txBody>
          <a:bodyPr/>
          <a:lstStyle/>
          <a:p>
            <a:r>
              <a:rPr lang="ru-RU" smtClean="0"/>
              <a:t>Какие чиновники несут за это ответственность</a:t>
            </a:r>
            <a:r>
              <a:rPr lang="en-GB" smtClean="0"/>
              <a:t>?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0C562A4-930E-4D33-836F-E5966C41DEB7}" type="slidenum">
              <a:rPr lang="en-GB" smtClean="0"/>
              <a:pPr>
                <a:defRPr/>
              </a:pPr>
              <a:t>50</a:t>
            </a:fld>
            <a:endParaRPr lang="en-GB"/>
          </a:p>
        </p:txBody>
      </p:sp>
      <p:pic>
        <p:nvPicPr>
          <p:cNvPr id="132100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42988" y="981075"/>
            <a:ext cx="7308850" cy="5268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2101" name="Oval 5"/>
          <p:cNvSpPr>
            <a:spLocks noChangeArrowheads="1"/>
          </p:cNvSpPr>
          <p:nvPr/>
        </p:nvSpPr>
        <p:spPr bwMode="auto">
          <a:xfrm>
            <a:off x="5867400" y="2420938"/>
            <a:ext cx="1800225" cy="792162"/>
          </a:xfrm>
          <a:prstGeom prst="ellipse">
            <a:avLst/>
          </a:prstGeom>
          <a:noFill/>
          <a:ln w="254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/>
          <a:lstStyle/>
          <a:p>
            <a:endParaRPr lang="en-US" b="0">
              <a:solidFill>
                <a:srgbClr val="000000"/>
              </a:solidFill>
            </a:endParaRPr>
          </a:p>
        </p:txBody>
      </p:sp>
      <p:sp>
        <p:nvSpPr>
          <p:cNvPr id="132102" name="Oval 6"/>
          <p:cNvSpPr>
            <a:spLocks noChangeArrowheads="1"/>
          </p:cNvSpPr>
          <p:nvPr/>
        </p:nvSpPr>
        <p:spPr bwMode="auto">
          <a:xfrm>
            <a:off x="5867400" y="4581525"/>
            <a:ext cx="1800225" cy="792163"/>
          </a:xfrm>
          <a:prstGeom prst="ellipse">
            <a:avLst/>
          </a:prstGeom>
          <a:noFill/>
          <a:ln w="254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/>
          <a:lstStyle/>
          <a:p>
            <a:endParaRPr lang="en-US" b="0">
              <a:solidFill>
                <a:srgbClr val="000000"/>
              </a:solidFill>
            </a:endParaRPr>
          </a:p>
        </p:txBody>
      </p:sp>
      <p:sp>
        <p:nvSpPr>
          <p:cNvPr id="132103" name="Oval 7"/>
          <p:cNvSpPr>
            <a:spLocks noChangeArrowheads="1"/>
          </p:cNvSpPr>
          <p:nvPr/>
        </p:nvSpPr>
        <p:spPr bwMode="auto">
          <a:xfrm>
            <a:off x="5867400" y="3614738"/>
            <a:ext cx="2484438" cy="792162"/>
          </a:xfrm>
          <a:prstGeom prst="ellipse">
            <a:avLst/>
          </a:prstGeom>
          <a:noFill/>
          <a:ln w="254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/>
          <a:lstStyle/>
          <a:p>
            <a:endParaRPr lang="en-US" b="0">
              <a:solidFill>
                <a:srgbClr val="000000"/>
              </a:solidFill>
            </a:endParaRPr>
          </a:p>
        </p:txBody>
      </p:sp>
      <p:sp>
        <p:nvSpPr>
          <p:cNvPr id="132104" name="Oval 8"/>
          <p:cNvSpPr>
            <a:spLocks noChangeArrowheads="1"/>
          </p:cNvSpPr>
          <p:nvPr/>
        </p:nvSpPr>
        <p:spPr bwMode="auto">
          <a:xfrm>
            <a:off x="2484438" y="3768725"/>
            <a:ext cx="1800225" cy="792163"/>
          </a:xfrm>
          <a:prstGeom prst="ellipse">
            <a:avLst/>
          </a:prstGeom>
          <a:noFill/>
          <a:ln w="254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/>
          <a:lstStyle/>
          <a:p>
            <a:endParaRPr lang="en-US" b="0">
              <a:solidFill>
                <a:srgbClr val="000000"/>
              </a:solidFill>
            </a:endParaRPr>
          </a:p>
        </p:txBody>
      </p:sp>
      <p:cxnSp>
        <p:nvCxnSpPr>
          <p:cNvPr id="11" name="Straight Arrow Connector 10"/>
          <p:cNvCxnSpPr>
            <a:stCxn id="132106" idx="2"/>
            <a:endCxn id="132104" idx="2"/>
          </p:cNvCxnSpPr>
          <p:nvPr/>
        </p:nvCxnSpPr>
        <p:spPr>
          <a:xfrm>
            <a:off x="1333500" y="3278188"/>
            <a:ext cx="1150938" cy="887412"/>
          </a:xfrm>
          <a:prstGeom prst="straightConnector1">
            <a:avLst/>
          </a:prstGeom>
          <a:ln w="317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32106" name="TextBox 7"/>
          <p:cNvSpPr txBox="1">
            <a:spLocks noChangeArrowheads="1"/>
          </p:cNvSpPr>
          <p:nvPr/>
        </p:nvSpPr>
        <p:spPr bwMode="auto">
          <a:xfrm>
            <a:off x="323850" y="2632075"/>
            <a:ext cx="2017713" cy="646113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/>
            <a:r>
              <a:rPr lang="en-GB" sz="1800" b="0">
                <a:solidFill>
                  <a:srgbClr val="000000"/>
                </a:solidFill>
                <a:latin typeface="Arial" charset="0"/>
              </a:rPr>
              <a:t>Where the person</a:t>
            </a:r>
            <a:br>
              <a:rPr lang="en-GB" sz="1800" b="0">
                <a:solidFill>
                  <a:srgbClr val="000000"/>
                </a:solidFill>
                <a:latin typeface="Arial" charset="0"/>
              </a:rPr>
            </a:br>
            <a:r>
              <a:rPr lang="en-GB" sz="1800" b="0">
                <a:solidFill>
                  <a:srgbClr val="000000"/>
                </a:solidFill>
                <a:latin typeface="Arial" charset="0"/>
              </a:rPr>
              <a:t>is in the structure</a:t>
            </a:r>
          </a:p>
        </p:txBody>
      </p:sp>
      <p:cxnSp>
        <p:nvCxnSpPr>
          <p:cNvPr id="15" name="Straight Arrow Connector 14"/>
          <p:cNvCxnSpPr>
            <a:stCxn id="132108" idx="2"/>
          </p:cNvCxnSpPr>
          <p:nvPr/>
        </p:nvCxnSpPr>
        <p:spPr>
          <a:xfrm flipH="1">
            <a:off x="6530975" y="917575"/>
            <a:ext cx="293688" cy="1533525"/>
          </a:xfrm>
          <a:prstGeom prst="straightConnector1">
            <a:avLst/>
          </a:prstGeom>
          <a:ln w="317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32108" name="TextBox 7"/>
          <p:cNvSpPr txBox="1">
            <a:spLocks noChangeArrowheads="1"/>
          </p:cNvSpPr>
          <p:nvPr/>
        </p:nvSpPr>
        <p:spPr bwMode="auto">
          <a:xfrm>
            <a:off x="6534150" y="549275"/>
            <a:ext cx="582613" cy="368300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/>
            <a:r>
              <a:rPr lang="en-GB" sz="1800" b="0">
                <a:solidFill>
                  <a:srgbClr val="000000"/>
                </a:solidFill>
                <a:latin typeface="Arial" charset="0"/>
              </a:rPr>
              <a:t>Pay</a:t>
            </a:r>
          </a:p>
        </p:txBody>
      </p:sp>
      <p:cxnSp>
        <p:nvCxnSpPr>
          <p:cNvPr id="18" name="Straight Arrow Connector 17"/>
          <p:cNvCxnSpPr>
            <a:stCxn id="132110" idx="2"/>
          </p:cNvCxnSpPr>
          <p:nvPr/>
        </p:nvCxnSpPr>
        <p:spPr>
          <a:xfrm flipH="1">
            <a:off x="7812088" y="2293938"/>
            <a:ext cx="357187" cy="1427162"/>
          </a:xfrm>
          <a:prstGeom prst="straightConnector1">
            <a:avLst/>
          </a:prstGeom>
          <a:ln w="317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32110" name="TextBox 7"/>
          <p:cNvSpPr txBox="1">
            <a:spLocks noChangeArrowheads="1"/>
          </p:cNvSpPr>
          <p:nvPr/>
        </p:nvSpPr>
        <p:spPr bwMode="auto">
          <a:xfrm>
            <a:off x="7275513" y="1924050"/>
            <a:ext cx="1789112" cy="369888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/>
            <a:r>
              <a:rPr lang="en-GB" sz="1800" b="0">
                <a:solidFill>
                  <a:srgbClr val="000000"/>
                </a:solidFill>
                <a:latin typeface="Arial" charset="0"/>
              </a:rPr>
              <a:t>Responsibilities</a:t>
            </a:r>
          </a:p>
        </p:txBody>
      </p:sp>
      <p:cxnSp>
        <p:nvCxnSpPr>
          <p:cNvPr id="22" name="Straight Arrow Connector 21"/>
          <p:cNvCxnSpPr>
            <a:stCxn id="132112" idx="0"/>
          </p:cNvCxnSpPr>
          <p:nvPr/>
        </p:nvCxnSpPr>
        <p:spPr>
          <a:xfrm flipH="1" flipV="1">
            <a:off x="6621463" y="5373688"/>
            <a:ext cx="854075" cy="690562"/>
          </a:xfrm>
          <a:prstGeom prst="straightConnector1">
            <a:avLst/>
          </a:prstGeom>
          <a:ln w="317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32112" name="TextBox 7"/>
          <p:cNvSpPr txBox="1">
            <a:spLocks noChangeArrowheads="1"/>
          </p:cNvSpPr>
          <p:nvPr/>
        </p:nvSpPr>
        <p:spPr bwMode="auto">
          <a:xfrm>
            <a:off x="6621463" y="6064250"/>
            <a:ext cx="1709737" cy="369888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/>
            <a:r>
              <a:rPr lang="en-GB" sz="1800" b="0">
                <a:solidFill>
                  <a:srgbClr val="000000"/>
                </a:solidFill>
                <a:latin typeface="Arial" charset="0"/>
              </a:rPr>
              <a:t>Contact details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Title 1"/>
          <p:cNvSpPr>
            <a:spLocks noGrp="1"/>
          </p:cNvSpPr>
          <p:nvPr>
            <p:ph type="title"/>
          </p:nvPr>
        </p:nvSpPr>
        <p:spPr>
          <a:xfrm>
            <a:off x="1034806" y="116632"/>
            <a:ext cx="7469188" cy="527050"/>
          </a:xfrm>
        </p:spPr>
        <p:txBody>
          <a:bodyPr/>
          <a:lstStyle/>
          <a:p>
            <a:r>
              <a:rPr lang="ru-RU" smtClean="0"/>
              <a:t>Кому присуждаются какие контракты</a:t>
            </a:r>
            <a:r>
              <a:rPr lang="en-GB" smtClean="0"/>
              <a:t>?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2F7B2B2-8482-44E9-B5D6-C6AAC660A7CD}" type="slidenum">
              <a:rPr lang="en-GB" smtClean="0"/>
              <a:pPr>
                <a:defRPr/>
              </a:pPr>
              <a:t>51</a:t>
            </a:fld>
            <a:endParaRPr lang="en-GB"/>
          </a:p>
        </p:txBody>
      </p:sp>
      <p:pic>
        <p:nvPicPr>
          <p:cNvPr id="13312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42988" y="981075"/>
            <a:ext cx="4752975" cy="5300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25" name="TextBox 4"/>
          <p:cNvSpPr txBox="1">
            <a:spLocks noChangeArrowheads="1"/>
          </p:cNvSpPr>
          <p:nvPr/>
        </p:nvSpPr>
        <p:spPr bwMode="auto">
          <a:xfrm>
            <a:off x="5362575" y="4464050"/>
            <a:ext cx="2305050" cy="95408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/>
            <a:r>
              <a:rPr lang="en-GB" b="0">
                <a:solidFill>
                  <a:srgbClr val="000000"/>
                </a:solidFill>
                <a:latin typeface="Arial" charset="0"/>
              </a:rPr>
              <a:t>Links to the documents</a:t>
            </a:r>
          </a:p>
        </p:txBody>
      </p:sp>
      <p:cxnSp>
        <p:nvCxnSpPr>
          <p:cNvPr id="133126" name="Straight Arrow Connector 10"/>
          <p:cNvCxnSpPr>
            <a:cxnSpLocks noChangeShapeType="1"/>
            <a:stCxn id="133125" idx="1"/>
          </p:cNvCxnSpPr>
          <p:nvPr/>
        </p:nvCxnSpPr>
        <p:spPr bwMode="auto">
          <a:xfrm flipH="1">
            <a:off x="3419475" y="4940300"/>
            <a:ext cx="1943100" cy="28575"/>
          </a:xfrm>
          <a:prstGeom prst="straightConnector1">
            <a:avLst/>
          </a:prstGeom>
          <a:noFill/>
          <a:ln w="31750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Title 3"/>
          <p:cNvSpPr>
            <a:spLocks noGrp="1"/>
          </p:cNvSpPr>
          <p:nvPr>
            <p:ph type="title"/>
          </p:nvPr>
        </p:nvSpPr>
        <p:spPr>
          <a:xfrm>
            <a:off x="1190267" y="188640"/>
            <a:ext cx="7469188" cy="527050"/>
          </a:xfrm>
        </p:spPr>
        <p:txBody>
          <a:bodyPr/>
          <a:lstStyle/>
          <a:p>
            <a:r>
              <a:rPr lang="ru-RU" smtClean="0"/>
              <a:t>Пользуются ли чиновники электричеством экономно</a:t>
            </a:r>
            <a:r>
              <a:rPr lang="en-GB" smtClean="0"/>
              <a:t>?</a:t>
            </a:r>
          </a:p>
        </p:txBody>
      </p:sp>
      <p:sp>
        <p:nvSpPr>
          <p:cNvPr id="94211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2AA8A5F-8B80-488A-BF2E-EF55D104337B}" type="slidenum">
              <a:rPr lang="en-GB" smtClean="0"/>
              <a:pPr>
                <a:defRPr/>
              </a:pPr>
              <a:t>52</a:t>
            </a:fld>
            <a:endParaRPr lang="en-GB" smtClean="0"/>
          </a:p>
        </p:txBody>
      </p:sp>
      <p:pic>
        <p:nvPicPr>
          <p:cNvPr id="134148" name="Picture 6" descr="20110517 Vancouver's Open Data Catalogue -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8152" r="6209" b="20438"/>
          <a:stretch>
            <a:fillRect/>
          </a:stretch>
        </p:blipFill>
        <p:spPr bwMode="auto">
          <a:xfrm>
            <a:off x="1187450" y="1125538"/>
            <a:ext cx="6697663" cy="50641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Title 3"/>
          <p:cNvSpPr>
            <a:spLocks noGrp="1"/>
          </p:cNvSpPr>
          <p:nvPr>
            <p:ph type="title"/>
          </p:nvPr>
        </p:nvSpPr>
        <p:spPr>
          <a:xfrm>
            <a:off x="990600" y="381000"/>
            <a:ext cx="7469188" cy="527050"/>
          </a:xfrm>
        </p:spPr>
        <p:txBody>
          <a:bodyPr/>
          <a:lstStyle/>
          <a:p>
            <a:r>
              <a:rPr lang="en-GB" smtClean="0"/>
              <a:t>“</a:t>
            </a:r>
            <a:r>
              <a:rPr lang="ru-RU" smtClean="0"/>
              <a:t>Доска</a:t>
            </a:r>
            <a:r>
              <a:rPr lang="en-GB" smtClean="0"/>
              <a:t>”</a:t>
            </a:r>
            <a:r>
              <a:rPr lang="ru-RU"/>
              <a:t> </a:t>
            </a:r>
            <a:r>
              <a:rPr lang="ru-RU" smtClean="0"/>
              <a:t>Подотчетности</a:t>
            </a:r>
            <a:endParaRPr lang="en-GB" smtClean="0"/>
          </a:p>
        </p:txBody>
      </p:sp>
      <p:sp>
        <p:nvSpPr>
          <p:cNvPr id="95235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D65EE82-BAC0-403A-84BE-8662BD50D97D}" type="slidenum">
              <a:rPr lang="en-GB" smtClean="0"/>
              <a:pPr>
                <a:defRPr/>
              </a:pPr>
              <a:t>53</a:t>
            </a:fld>
            <a:endParaRPr lang="en-GB" smtClean="0"/>
          </a:p>
        </p:txBody>
      </p:sp>
      <p:pic>
        <p:nvPicPr>
          <p:cNvPr id="135172" name="Picture 6" descr="20110517 Vancouver's Open Data Catalogue -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494" r="12643"/>
          <a:stretch>
            <a:fillRect/>
          </a:stretch>
        </p:blipFill>
        <p:spPr bwMode="auto">
          <a:xfrm>
            <a:off x="1116013" y="1196975"/>
            <a:ext cx="5903912" cy="47053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Title 3"/>
          <p:cNvSpPr>
            <a:spLocks noGrp="1"/>
          </p:cNvSpPr>
          <p:nvPr>
            <p:ph type="title"/>
          </p:nvPr>
        </p:nvSpPr>
        <p:spPr>
          <a:xfrm>
            <a:off x="1141288" y="116632"/>
            <a:ext cx="7467600" cy="527050"/>
          </a:xfrm>
        </p:spPr>
        <p:txBody>
          <a:bodyPr/>
          <a:lstStyle/>
          <a:p>
            <a:r>
              <a:rPr lang="ru-RU" sz="2400" dirty="0" smtClean="0"/>
              <a:t>Открытые данные предоставляют </a:t>
            </a:r>
            <a:r>
              <a:rPr lang="ru-RU" sz="2400" dirty="0" smtClean="0"/>
              <a:t> </a:t>
            </a:r>
            <a:r>
              <a:rPr lang="ru-RU" sz="2400" dirty="0" smtClean="0"/>
              <a:t>инструмент для привлечения граждан в управление</a:t>
            </a:r>
            <a:endParaRPr lang="en-GB" sz="2400" dirty="0" smtClean="0"/>
          </a:p>
        </p:txBody>
      </p:sp>
      <p:sp>
        <p:nvSpPr>
          <p:cNvPr id="87043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83D0103-4376-4293-B0C8-4B023007FDFF}" type="slidenum">
              <a:rPr lang="en-GB" smtClean="0"/>
              <a:pPr>
                <a:defRPr/>
              </a:pPr>
              <a:t>54</a:t>
            </a:fld>
            <a:endParaRPr lang="en-GB" smtClean="0"/>
          </a:p>
        </p:txBody>
      </p:sp>
      <p:pic>
        <p:nvPicPr>
          <p:cNvPr id="136196" name="Picture 4" descr="20110904-pits-and-pot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4213" y="2554288"/>
            <a:ext cx="5400675" cy="40767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36197" name="Rectangle 5"/>
          <p:cNvSpPr>
            <a:spLocks noChangeArrowheads="1"/>
          </p:cNvSpPr>
          <p:nvPr/>
        </p:nvSpPr>
        <p:spPr bwMode="auto">
          <a:xfrm>
            <a:off x="3924300" y="1196975"/>
            <a:ext cx="4824413" cy="33845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/>
          <a:lstStyle/>
          <a:p>
            <a:endParaRPr lang="en-US" sz="1800" b="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136198" name="Picture 6" descr="20110517 Vancouver's Open Data Catalogue -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369" r="17044"/>
          <a:stretch>
            <a:fillRect/>
          </a:stretch>
        </p:blipFill>
        <p:spPr bwMode="auto">
          <a:xfrm>
            <a:off x="3911476" y="1123769"/>
            <a:ext cx="4697412" cy="34575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Title 3"/>
          <p:cNvSpPr>
            <a:spLocks noGrp="1"/>
          </p:cNvSpPr>
          <p:nvPr>
            <p:ph type="title"/>
          </p:nvPr>
        </p:nvSpPr>
        <p:spPr>
          <a:xfrm>
            <a:off x="558800" y="0"/>
            <a:ext cx="7469188" cy="527050"/>
          </a:xfrm>
        </p:spPr>
        <p:txBody>
          <a:bodyPr/>
          <a:lstStyle/>
          <a:p>
            <a:r>
              <a:rPr lang="ru-RU" smtClean="0"/>
              <a:t>Преступления</a:t>
            </a:r>
            <a:r>
              <a:rPr lang="en-GB" smtClean="0"/>
              <a:t>: </a:t>
            </a:r>
            <a:r>
              <a:rPr lang="ru-RU" smtClean="0"/>
              <a:t>Данные</a:t>
            </a:r>
            <a:r>
              <a:rPr lang="en-GB" smtClean="0"/>
              <a:t> </a:t>
            </a:r>
            <a:r>
              <a:rPr lang="en-GB" smtClean="0">
                <a:sym typeface="Wingdings" pitchFamily="2" charset="2"/>
              </a:rPr>
              <a:t></a:t>
            </a:r>
            <a:r>
              <a:rPr lang="ru-RU" smtClean="0">
                <a:sym typeface="Wingdings" pitchFamily="2" charset="2"/>
              </a:rPr>
              <a:t>Вовлечение</a:t>
            </a:r>
            <a:endParaRPr lang="en-GB" smtClean="0"/>
          </a:p>
        </p:txBody>
      </p:sp>
      <p:sp>
        <p:nvSpPr>
          <p:cNvPr id="137219" name="Rectangle 6"/>
          <p:cNvSpPr>
            <a:spLocks noGrp="1" noChangeArrowheads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/>
            <a:fld id="{995A75D7-1119-400C-B2B7-909207B03437}" type="slidenum">
              <a:rPr lang="en-GB" sz="1400" b="0" smtClean="0">
                <a:solidFill>
                  <a:srgbClr val="000000"/>
                </a:solidFill>
                <a:latin typeface="Arial Narrow" pitchFamily="34" charset="0"/>
              </a:rPr>
              <a:pPr eaLnBrk="1" hangingPunct="1"/>
              <a:t>55</a:t>
            </a:fld>
            <a:endParaRPr lang="en-GB" sz="1400" b="0" smtClean="0">
              <a:solidFill>
                <a:srgbClr val="000000"/>
              </a:solidFill>
              <a:latin typeface="Arial Narrow" pitchFamily="34" charset="0"/>
            </a:endParaRPr>
          </a:p>
        </p:txBody>
      </p:sp>
      <p:pic>
        <p:nvPicPr>
          <p:cNvPr id="137220" name="Picture 6" descr="20110517 Vancouver's Open Data Catalogue -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54275" y="1268413"/>
            <a:ext cx="4886325" cy="34575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val 4"/>
          <p:cNvSpPr/>
          <p:nvPr/>
        </p:nvSpPr>
        <p:spPr>
          <a:xfrm>
            <a:off x="2381250" y="1557338"/>
            <a:ext cx="2447925" cy="1150937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sz="1800" b="0">
              <a:solidFill>
                <a:srgbClr val="FFFFFF"/>
              </a:solidFill>
            </a:endParaRPr>
          </a:p>
        </p:txBody>
      </p:sp>
      <p:cxnSp>
        <p:nvCxnSpPr>
          <p:cNvPr id="7" name="Straight Arrow Connector 6"/>
          <p:cNvCxnSpPr>
            <a:stCxn id="67591" idx="3"/>
            <a:endCxn id="5" idx="2"/>
          </p:cNvCxnSpPr>
          <p:nvPr/>
        </p:nvCxnSpPr>
        <p:spPr>
          <a:xfrm flipV="1">
            <a:off x="2173915" y="2132807"/>
            <a:ext cx="207335" cy="466834"/>
          </a:xfrm>
          <a:prstGeom prst="straightConnector1">
            <a:avLst/>
          </a:prstGeom>
          <a:ln w="317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67591" name="TextBox 7"/>
          <p:cNvSpPr txBox="1">
            <a:spLocks noChangeArrowheads="1"/>
          </p:cNvSpPr>
          <p:nvPr/>
        </p:nvSpPr>
        <p:spPr bwMode="auto">
          <a:xfrm>
            <a:off x="539750" y="2276475"/>
            <a:ext cx="1634165" cy="646331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1800" b="0" smtClean="0">
                <a:solidFill>
                  <a:srgbClr val="000000"/>
                </a:solidFill>
                <a:latin typeface="Arial" pitchFamily="34" charset="0"/>
                <a:cs typeface="+mn-cs"/>
              </a:rPr>
              <a:t>Назначенные</a:t>
            </a:r>
          </a:p>
          <a:p>
            <a:pPr>
              <a:defRPr/>
            </a:pPr>
            <a:r>
              <a:rPr lang="ru-RU" sz="1800" b="0" smtClean="0">
                <a:solidFill>
                  <a:srgbClr val="000000"/>
                </a:solidFill>
                <a:latin typeface="Arial" pitchFamily="34" charset="0"/>
                <a:cs typeface="+mn-cs"/>
              </a:rPr>
              <a:t>чиновники</a:t>
            </a:r>
            <a:endParaRPr lang="en-GB" sz="1800" b="0">
              <a:solidFill>
                <a:srgbClr val="000000"/>
              </a:solidFill>
              <a:latin typeface="Arial" pitchFamily="34" charset="0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4757738" y="1557338"/>
            <a:ext cx="2736850" cy="1439862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sz="1800" b="0">
              <a:solidFill>
                <a:srgbClr val="FFFFFF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3101975" y="1196975"/>
            <a:ext cx="1328738" cy="287338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sz="1800" b="0">
              <a:solidFill>
                <a:srgbClr val="FFFFFF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4757738" y="3502025"/>
            <a:ext cx="2665412" cy="1366838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sz="1800" b="0">
              <a:solidFill>
                <a:srgbClr val="FFFFFF"/>
              </a:solidFill>
            </a:endParaRPr>
          </a:p>
        </p:txBody>
      </p:sp>
      <p:cxnSp>
        <p:nvCxnSpPr>
          <p:cNvPr id="13" name="Straight Arrow Connector 12"/>
          <p:cNvCxnSpPr>
            <a:stCxn id="14" idx="0"/>
            <a:endCxn id="12" idx="4"/>
          </p:cNvCxnSpPr>
          <p:nvPr/>
        </p:nvCxnSpPr>
        <p:spPr>
          <a:xfrm flipH="1" flipV="1">
            <a:off x="6090444" y="4868863"/>
            <a:ext cx="1398178" cy="288925"/>
          </a:xfrm>
          <a:prstGeom prst="straightConnector1">
            <a:avLst/>
          </a:prstGeom>
          <a:ln w="317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4" name="TextBox 7"/>
          <p:cNvSpPr txBox="1">
            <a:spLocks noChangeArrowheads="1"/>
          </p:cNvSpPr>
          <p:nvPr/>
        </p:nvSpPr>
        <p:spPr bwMode="auto">
          <a:xfrm>
            <a:off x="6300788" y="5157788"/>
            <a:ext cx="2375668" cy="646331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800" b="0" smtClean="0">
                <a:solidFill>
                  <a:srgbClr val="000000"/>
                </a:solidFill>
                <a:latin typeface="Arial" pitchFamily="34" charset="0"/>
                <a:cs typeface="+mn-cs"/>
              </a:rPr>
              <a:t>Дополнительная информация</a:t>
            </a:r>
            <a:endParaRPr lang="en-GB" sz="1800" b="0">
              <a:solidFill>
                <a:srgbClr val="000000"/>
              </a:solidFill>
              <a:latin typeface="Arial" pitchFamily="34" charset="0"/>
              <a:cs typeface="+mn-cs"/>
            </a:endParaRPr>
          </a:p>
        </p:txBody>
      </p:sp>
      <p:sp>
        <p:nvSpPr>
          <p:cNvPr id="23" name="Oval 22"/>
          <p:cNvSpPr/>
          <p:nvPr/>
        </p:nvSpPr>
        <p:spPr>
          <a:xfrm>
            <a:off x="2309813" y="2708275"/>
            <a:ext cx="2520950" cy="1152525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sz="1800" b="0">
              <a:solidFill>
                <a:srgbClr val="FFFFFF"/>
              </a:solidFill>
            </a:endParaRPr>
          </a:p>
        </p:txBody>
      </p:sp>
      <p:cxnSp>
        <p:nvCxnSpPr>
          <p:cNvPr id="24" name="Straight Arrow Connector 23"/>
          <p:cNvCxnSpPr>
            <a:endCxn id="29" idx="6"/>
          </p:cNvCxnSpPr>
          <p:nvPr/>
        </p:nvCxnSpPr>
        <p:spPr>
          <a:xfrm flipH="1" flipV="1">
            <a:off x="7278688" y="3249613"/>
            <a:ext cx="263525" cy="123825"/>
          </a:xfrm>
          <a:prstGeom prst="straightConnector1">
            <a:avLst/>
          </a:prstGeom>
          <a:ln w="317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5" name="TextBox 7"/>
          <p:cNvSpPr txBox="1">
            <a:spLocks noChangeArrowheads="1"/>
          </p:cNvSpPr>
          <p:nvPr/>
        </p:nvSpPr>
        <p:spPr bwMode="auto">
          <a:xfrm>
            <a:off x="796925" y="4005263"/>
            <a:ext cx="1441450" cy="369887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ru-RU" sz="1800" b="0" smtClean="0">
                <a:solidFill>
                  <a:srgbClr val="000000"/>
                </a:solidFill>
                <a:latin typeface="Arial" pitchFamily="34" charset="0"/>
                <a:cs typeface="+mn-cs"/>
              </a:rPr>
              <a:t>Новости</a:t>
            </a:r>
            <a:endParaRPr lang="en-GB" sz="1800" b="0">
              <a:solidFill>
                <a:srgbClr val="000000"/>
              </a:solidFill>
              <a:latin typeface="Arial" pitchFamily="34" charset="0"/>
              <a:cs typeface="+mn-cs"/>
            </a:endParaRPr>
          </a:p>
        </p:txBody>
      </p:sp>
      <p:sp>
        <p:nvSpPr>
          <p:cNvPr id="29" name="Oval 28"/>
          <p:cNvSpPr/>
          <p:nvPr/>
        </p:nvSpPr>
        <p:spPr>
          <a:xfrm>
            <a:off x="4787900" y="2924175"/>
            <a:ext cx="2490788" cy="649288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sz="1800" b="0">
              <a:solidFill>
                <a:srgbClr val="FFFFFF"/>
              </a:solidFill>
            </a:endParaRPr>
          </a:p>
        </p:txBody>
      </p:sp>
      <p:cxnSp>
        <p:nvCxnSpPr>
          <p:cNvPr id="30" name="Straight Arrow Connector 29"/>
          <p:cNvCxnSpPr>
            <a:stCxn id="25" idx="0"/>
          </p:cNvCxnSpPr>
          <p:nvPr/>
        </p:nvCxnSpPr>
        <p:spPr>
          <a:xfrm flipV="1">
            <a:off x="1517650" y="3429000"/>
            <a:ext cx="936625" cy="576263"/>
          </a:xfrm>
          <a:prstGeom prst="straightConnector1">
            <a:avLst/>
          </a:prstGeom>
          <a:ln w="317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31" name="TextBox 7"/>
          <p:cNvSpPr txBox="1">
            <a:spLocks noChangeArrowheads="1"/>
          </p:cNvSpPr>
          <p:nvPr/>
        </p:nvSpPr>
        <p:spPr bwMode="auto">
          <a:xfrm>
            <a:off x="7494588" y="2781300"/>
            <a:ext cx="1511300" cy="369332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ru-RU" sz="1800" b="0" smtClean="0">
                <a:solidFill>
                  <a:srgbClr val="000000"/>
                </a:solidFill>
                <a:latin typeface="Arial" pitchFamily="34" charset="0"/>
                <a:cs typeface="+mn-cs"/>
              </a:rPr>
              <a:t>Вовлечение</a:t>
            </a:r>
            <a:endParaRPr lang="en-GB" sz="1800" b="0">
              <a:solidFill>
                <a:srgbClr val="000000"/>
              </a:solidFill>
              <a:latin typeface="Arial" pitchFamily="34" charset="0"/>
              <a:cs typeface="+mn-cs"/>
            </a:endParaRPr>
          </a:p>
        </p:txBody>
      </p:sp>
      <p:cxnSp>
        <p:nvCxnSpPr>
          <p:cNvPr id="40" name="Straight Arrow Connector 39"/>
          <p:cNvCxnSpPr>
            <a:stCxn id="41" idx="1"/>
          </p:cNvCxnSpPr>
          <p:nvPr/>
        </p:nvCxnSpPr>
        <p:spPr>
          <a:xfrm flipV="1">
            <a:off x="611188" y="1341439"/>
            <a:ext cx="2447925" cy="111640"/>
          </a:xfrm>
          <a:prstGeom prst="straightConnector1">
            <a:avLst/>
          </a:prstGeom>
          <a:ln w="317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41" name="TextBox 7"/>
          <p:cNvSpPr txBox="1">
            <a:spLocks noChangeArrowheads="1"/>
          </p:cNvSpPr>
          <p:nvPr/>
        </p:nvSpPr>
        <p:spPr bwMode="auto">
          <a:xfrm>
            <a:off x="611188" y="1268413"/>
            <a:ext cx="1152239" cy="369332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1800" b="0" smtClean="0">
                <a:solidFill>
                  <a:srgbClr val="000000"/>
                </a:solidFill>
                <a:latin typeface="Arial" pitchFamily="34" charset="0"/>
                <a:cs typeface="+mn-cs"/>
              </a:rPr>
              <a:t>Местные</a:t>
            </a:r>
            <a:endParaRPr lang="en-GB" sz="1800" b="0">
              <a:solidFill>
                <a:srgbClr val="000000"/>
              </a:solidFill>
              <a:latin typeface="Arial" pitchFamily="34" charset="0"/>
              <a:cs typeface="+mn-cs"/>
            </a:endParaRPr>
          </a:p>
        </p:txBody>
      </p:sp>
      <p:cxnSp>
        <p:nvCxnSpPr>
          <p:cNvPr id="45" name="Straight Arrow Connector 44"/>
          <p:cNvCxnSpPr>
            <a:stCxn id="46" idx="2"/>
            <a:endCxn id="8" idx="0"/>
          </p:cNvCxnSpPr>
          <p:nvPr/>
        </p:nvCxnSpPr>
        <p:spPr>
          <a:xfrm flipH="1">
            <a:off x="6126163" y="950016"/>
            <a:ext cx="996814" cy="607322"/>
          </a:xfrm>
          <a:prstGeom prst="straightConnector1">
            <a:avLst/>
          </a:prstGeom>
          <a:ln w="317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46" name="TextBox 7"/>
          <p:cNvSpPr txBox="1">
            <a:spLocks noChangeArrowheads="1"/>
          </p:cNvSpPr>
          <p:nvPr/>
        </p:nvSpPr>
        <p:spPr bwMode="auto">
          <a:xfrm>
            <a:off x="6442983" y="580684"/>
            <a:ext cx="1359988" cy="369332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1800" b="0" smtClean="0">
                <a:solidFill>
                  <a:srgbClr val="000000"/>
                </a:solidFill>
                <a:latin typeface="Arial" pitchFamily="34" charset="0"/>
                <a:cs typeface="+mn-cs"/>
              </a:rPr>
              <a:t>Доступные</a:t>
            </a:r>
            <a:endParaRPr lang="en-GB" sz="1800" b="0">
              <a:solidFill>
                <a:srgbClr val="000000"/>
              </a:solidFill>
              <a:latin typeface="Arial" pitchFamily="34" charset="0"/>
              <a:cs typeface="+mn-cs"/>
            </a:endParaRPr>
          </a:p>
        </p:txBody>
      </p:sp>
      <p:sp>
        <p:nvSpPr>
          <p:cNvPr id="50" name="Pentagon 49"/>
          <p:cNvSpPr/>
          <p:nvPr/>
        </p:nvSpPr>
        <p:spPr bwMode="auto">
          <a:xfrm>
            <a:off x="1335315" y="5949950"/>
            <a:ext cx="1655763" cy="647700"/>
          </a:xfrm>
          <a:prstGeom prst="homePlat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800" b="0" smtClean="0">
                <a:solidFill>
                  <a:srgbClr val="000000"/>
                </a:solidFill>
              </a:rPr>
              <a:t>Привлекать</a:t>
            </a:r>
            <a:endParaRPr lang="en-GB" sz="1800" b="0">
              <a:solidFill>
                <a:srgbClr val="000000"/>
              </a:solidFill>
            </a:endParaRPr>
          </a:p>
        </p:txBody>
      </p:sp>
      <p:sp>
        <p:nvSpPr>
          <p:cNvPr id="51" name="Chevron 50"/>
          <p:cNvSpPr/>
          <p:nvPr/>
        </p:nvSpPr>
        <p:spPr bwMode="auto">
          <a:xfrm>
            <a:off x="2809899" y="5949950"/>
            <a:ext cx="2087538" cy="647700"/>
          </a:xfrm>
          <a:prstGeom prst="chevron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800" b="0" smtClean="0">
                <a:solidFill>
                  <a:srgbClr val="000000"/>
                </a:solidFill>
              </a:rPr>
              <a:t>Информи-ровать</a:t>
            </a:r>
            <a:endParaRPr lang="en-GB" sz="900" b="0">
              <a:solidFill>
                <a:srgbClr val="000000"/>
              </a:solidFill>
            </a:endParaRPr>
          </a:p>
        </p:txBody>
      </p:sp>
      <p:sp>
        <p:nvSpPr>
          <p:cNvPr id="52" name="Chevron 51"/>
          <p:cNvSpPr/>
          <p:nvPr/>
        </p:nvSpPr>
        <p:spPr bwMode="auto">
          <a:xfrm>
            <a:off x="4787900" y="5949950"/>
            <a:ext cx="1655763" cy="647700"/>
          </a:xfrm>
          <a:prstGeom prst="chevron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800" b="0" smtClean="0">
                <a:solidFill>
                  <a:srgbClr val="000000"/>
                </a:solidFill>
              </a:rPr>
              <a:t>Зани-мать</a:t>
            </a:r>
            <a:endParaRPr lang="en-GB" sz="1800" b="0">
              <a:solidFill>
                <a:srgbClr val="000000"/>
              </a:solidFill>
            </a:endParaRPr>
          </a:p>
        </p:txBody>
      </p:sp>
      <p:sp>
        <p:nvSpPr>
          <p:cNvPr id="53" name="Chevron 52"/>
          <p:cNvSpPr/>
          <p:nvPr/>
        </p:nvSpPr>
        <p:spPr bwMode="auto">
          <a:xfrm>
            <a:off x="6372225" y="5949950"/>
            <a:ext cx="1655763" cy="647700"/>
          </a:xfrm>
          <a:prstGeom prst="chevron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800" b="0" smtClean="0">
                <a:solidFill>
                  <a:srgbClr val="000000"/>
                </a:solidFill>
              </a:rPr>
              <a:t>Дейст-вие</a:t>
            </a:r>
            <a:endParaRPr lang="en-GB" sz="1800" b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Типовые политические предпосылки для открытых данных</a:t>
            </a:r>
            <a:endParaRPr lang="en-GB" smtClean="0"/>
          </a:p>
        </p:txBody>
      </p:sp>
      <p:sp>
        <p:nvSpPr>
          <p:cNvPr id="138243" name="Right Arrow 5"/>
          <p:cNvSpPr>
            <a:spLocks noChangeArrowheads="1"/>
          </p:cNvSpPr>
          <p:nvPr/>
        </p:nvSpPr>
        <p:spPr bwMode="auto">
          <a:xfrm>
            <a:off x="2266950" y="5086350"/>
            <a:ext cx="6049963" cy="1150938"/>
          </a:xfrm>
          <a:prstGeom prst="rightArrow">
            <a:avLst>
              <a:gd name="adj1" fmla="val 50000"/>
              <a:gd name="adj2" fmla="val 50059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lvl="0" algn="r" defTabSz="457200">
              <a:buClr>
                <a:srgbClr val="000000"/>
              </a:buClr>
              <a:buSzPct val="10000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</a:pPr>
            <a:r>
              <a:rPr lang="en-GB" sz="1600">
                <a:solidFill>
                  <a:srgbClr val="000000"/>
                </a:solidFill>
                <a:latin typeface="Arial" charset="0"/>
              </a:rPr>
              <a:t>Новые экономические и социальные преимущества</a:t>
            </a:r>
            <a:r>
              <a:rPr lang="en-GB" sz="2000">
                <a:solidFill>
                  <a:srgbClr val="000000"/>
                </a:solidFill>
                <a:latin typeface="Arial" charset="0"/>
              </a:rPr>
              <a:t>  </a:t>
            </a:r>
          </a:p>
        </p:txBody>
      </p:sp>
      <p:sp>
        <p:nvSpPr>
          <p:cNvPr id="138244" name="Right Arrow 15"/>
          <p:cNvSpPr>
            <a:spLocks noChangeArrowheads="1"/>
          </p:cNvSpPr>
          <p:nvPr/>
        </p:nvSpPr>
        <p:spPr bwMode="auto">
          <a:xfrm>
            <a:off x="2266950" y="3609975"/>
            <a:ext cx="6049963" cy="1150938"/>
          </a:xfrm>
          <a:prstGeom prst="rightArrow">
            <a:avLst>
              <a:gd name="adj1" fmla="val 50000"/>
              <a:gd name="adj2" fmla="val 50035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lvl="0" algn="r" defTabSz="457200">
              <a:buClr>
                <a:srgbClr val="000000"/>
              </a:buClr>
              <a:buSzPct val="10000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</a:pPr>
            <a:r>
              <a:rPr lang="en-GB" sz="1600">
                <a:solidFill>
                  <a:srgbClr val="000000"/>
                </a:solidFill>
                <a:latin typeface="Arial" charset="0"/>
              </a:rPr>
              <a:t>Более эффективное оказание государственных услуг</a:t>
            </a:r>
          </a:p>
        </p:txBody>
      </p:sp>
      <p:sp>
        <p:nvSpPr>
          <p:cNvPr id="138245" name="Right Arrow 11"/>
          <p:cNvSpPr>
            <a:spLocks noChangeArrowheads="1"/>
          </p:cNvSpPr>
          <p:nvPr/>
        </p:nvSpPr>
        <p:spPr bwMode="auto">
          <a:xfrm>
            <a:off x="2266950" y="2133600"/>
            <a:ext cx="6121400" cy="1150938"/>
          </a:xfrm>
          <a:prstGeom prst="rightArrow">
            <a:avLst>
              <a:gd name="adj1" fmla="val 50000"/>
              <a:gd name="adj2" fmla="val 50034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lvl="0" algn="r" defTabSz="457200">
              <a:buClr>
                <a:srgbClr val="000000"/>
              </a:buClr>
              <a:buSzPct val="10000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</a:pPr>
            <a:r>
              <a:rPr lang="en-GB" sz="2600">
                <a:solidFill>
                  <a:srgbClr val="000000"/>
                </a:solidFill>
                <a:latin typeface="Arial" charset="0"/>
              </a:rPr>
              <a:t>Более прозрачное правительство</a:t>
            </a:r>
          </a:p>
        </p:txBody>
      </p:sp>
      <p:sp>
        <p:nvSpPr>
          <p:cNvPr id="56329" name="Slide Number Placeholder 1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7E43B84-7F4C-4AAC-9437-5AFDAEA84921}" type="slidenum">
              <a:rPr lang="en-GB" smtClean="0"/>
              <a:pPr>
                <a:defRPr/>
              </a:pPr>
              <a:t>56</a:t>
            </a:fld>
            <a:endParaRPr lang="en-GB" smtClean="0"/>
          </a:p>
        </p:txBody>
      </p:sp>
      <p:sp>
        <p:nvSpPr>
          <p:cNvPr id="28" name="Up-Down Arrow 27"/>
          <p:cNvSpPr/>
          <p:nvPr/>
        </p:nvSpPr>
        <p:spPr bwMode="auto">
          <a:xfrm>
            <a:off x="827584" y="2420938"/>
            <a:ext cx="1008112" cy="3529012"/>
          </a:xfrm>
          <a:prstGeom prst="upDownArrow">
            <a:avLst/>
          </a:prstGeom>
          <a:solidFill>
            <a:srgbClr val="FEC4A4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vert270" wrap="none" anchor="ctr" anchorCtr="1"/>
          <a:lstStyle/>
          <a:p>
            <a:pPr>
              <a:defRPr/>
            </a:pPr>
            <a:r>
              <a:rPr lang="ru-RU" smtClean="0">
                <a:solidFill>
                  <a:srgbClr val="000000"/>
                </a:solidFill>
                <a:latin typeface="Arial"/>
              </a:rPr>
              <a:t>Тройная цель</a:t>
            </a:r>
            <a:endParaRPr lang="en-GB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Title 1"/>
          <p:cNvSpPr>
            <a:spLocks noGrp="1"/>
          </p:cNvSpPr>
          <p:nvPr>
            <p:ph type="title"/>
          </p:nvPr>
        </p:nvSpPr>
        <p:spPr>
          <a:xfrm>
            <a:off x="971550" y="2565400"/>
            <a:ext cx="7467600" cy="1143000"/>
          </a:xfrm>
        </p:spPr>
        <p:txBody>
          <a:bodyPr/>
          <a:lstStyle/>
          <a:p>
            <a:r>
              <a:rPr lang="ru-RU" smtClean="0"/>
              <a:t>Благодарю за внимание!</a:t>
            </a:r>
            <a:endParaRPr lang="en-GB" smtClean="0"/>
          </a:p>
        </p:txBody>
      </p:sp>
      <p:sp>
        <p:nvSpPr>
          <p:cNvPr id="134147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452907E-596B-4BD8-8433-20538862F115}" type="slidenum">
              <a:rPr lang="en-GB" smtClean="0"/>
              <a:pPr>
                <a:defRPr/>
              </a:pPr>
              <a:t>57</a:t>
            </a:fld>
            <a:endParaRPr lang="en-GB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Открытые</a:t>
            </a:r>
            <a:r>
              <a:rPr lang="en-GB" smtClean="0"/>
              <a:t> =&gt; </a:t>
            </a:r>
            <a:r>
              <a:rPr lang="ru-RU" smtClean="0"/>
              <a:t>подходящие для многократного использования</a:t>
            </a:r>
            <a:endParaRPr lang="en-GB" smtClean="0"/>
          </a:p>
        </p:txBody>
      </p:sp>
      <p:sp>
        <p:nvSpPr>
          <p:cNvPr id="11264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DDAAB6A-71DD-424D-AC71-E1E06578A77A}" type="slidenum">
              <a:rPr lang="en-GB" smtClean="0"/>
              <a:pPr>
                <a:defRPr/>
              </a:pPr>
              <a:t>6</a:t>
            </a:fld>
            <a:endParaRPr lang="en-GB" smtClean="0"/>
          </a:p>
        </p:txBody>
      </p:sp>
      <p:pic>
        <p:nvPicPr>
          <p:cNvPr id="87044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17588" y="1484784"/>
            <a:ext cx="7673975" cy="4392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Открытые</a:t>
            </a:r>
            <a:r>
              <a:rPr lang="en-GB" smtClean="0"/>
              <a:t> =&gt; </a:t>
            </a:r>
            <a:r>
              <a:rPr lang="ru-RU" smtClean="0"/>
              <a:t>Бесплатные</a:t>
            </a:r>
            <a:endParaRPr lang="en-GB" smtClean="0"/>
          </a:p>
        </p:txBody>
      </p:sp>
      <p:sp>
        <p:nvSpPr>
          <p:cNvPr id="11264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DAA2ED8-AA5B-46FD-A7CE-A9672DB9618B}" type="slidenum">
              <a:rPr lang="en-GB" smtClean="0"/>
              <a:pPr>
                <a:defRPr/>
              </a:pPr>
              <a:t>7</a:t>
            </a:fld>
            <a:endParaRPr lang="en-GB" smtClean="0"/>
          </a:p>
        </p:txBody>
      </p:sp>
      <p:pic>
        <p:nvPicPr>
          <p:cNvPr id="88068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16013" y="1336675"/>
            <a:ext cx="7272337" cy="545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8069" name="TextBox 1"/>
          <p:cNvSpPr txBox="1">
            <a:spLocks noChangeArrowheads="1"/>
          </p:cNvSpPr>
          <p:nvPr/>
        </p:nvSpPr>
        <p:spPr bwMode="auto">
          <a:xfrm>
            <a:off x="2484438" y="422275"/>
            <a:ext cx="4597400" cy="538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/>
            <a:r>
              <a:rPr lang="en-GB" sz="34400" smtClean="0">
                <a:solidFill>
                  <a:srgbClr val="FF0000"/>
                </a:solidFill>
                <a:sym typeface="Webdings" pitchFamily="18" charset="2"/>
              </a:rPr>
              <a:t></a:t>
            </a:r>
            <a:endParaRPr lang="en-GB" sz="3440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Открытые </a:t>
            </a:r>
            <a:r>
              <a:rPr lang="en-GB" smtClean="0"/>
              <a:t>=&gt; </a:t>
            </a:r>
            <a:r>
              <a:rPr lang="ru-RU" smtClean="0"/>
              <a:t>Открыто лицензируемые</a:t>
            </a:r>
            <a:endParaRPr lang="en-GB" smtClean="0"/>
          </a:p>
        </p:txBody>
      </p:sp>
      <p:sp>
        <p:nvSpPr>
          <p:cNvPr id="11264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EBCEC07-8C31-4E3E-9DC2-96F03FA0EBEA}" type="slidenum">
              <a:rPr lang="en-GB" smtClean="0"/>
              <a:pPr>
                <a:defRPr/>
              </a:pPr>
              <a:t>8</a:t>
            </a:fld>
            <a:endParaRPr lang="en-GB" smtClean="0"/>
          </a:p>
        </p:txBody>
      </p:sp>
      <p:pic>
        <p:nvPicPr>
          <p:cNvPr id="8909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43129"/>
          <a:stretch>
            <a:fillRect/>
          </a:stretch>
        </p:blipFill>
        <p:spPr bwMode="auto">
          <a:xfrm>
            <a:off x="1116013" y="1125538"/>
            <a:ext cx="6059487" cy="49672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A5BD134-D26A-40B2-AE9B-3A3375052B5C}" type="slidenum">
              <a:rPr lang="en-GB" smtClean="0"/>
              <a:pPr>
                <a:defRPr/>
              </a:pPr>
              <a:t>9</a:t>
            </a:fld>
            <a:endParaRPr lang="en-GB" smtClean="0"/>
          </a:p>
        </p:txBody>
      </p:sp>
      <p:pic>
        <p:nvPicPr>
          <p:cNvPr id="90115" name="Picture 3" descr="20110817-tbl-ted-march-2009-mod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7088" y="260350"/>
            <a:ext cx="7416800" cy="6316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Cactus">
  <a:themeElements>
    <a:clrScheme name="1_Cactus 2">
      <a:dk1>
        <a:srgbClr val="000000"/>
      </a:dk1>
      <a:lt1>
        <a:srgbClr val="FFFFFF"/>
      </a:lt1>
      <a:dk2>
        <a:srgbClr val="000000"/>
      </a:dk2>
      <a:lt2>
        <a:srgbClr val="006600"/>
      </a:lt2>
      <a:accent1>
        <a:srgbClr val="F5EBC1"/>
      </a:accent1>
      <a:accent2>
        <a:srgbClr val="FFCC00"/>
      </a:accent2>
      <a:accent3>
        <a:srgbClr val="FFFFFF"/>
      </a:accent3>
      <a:accent4>
        <a:srgbClr val="000000"/>
      </a:accent4>
      <a:accent5>
        <a:srgbClr val="F9F3DD"/>
      </a:accent5>
      <a:accent6>
        <a:srgbClr val="E7B900"/>
      </a:accent6>
      <a:hlink>
        <a:srgbClr val="D4876C"/>
      </a:hlink>
      <a:folHlink>
        <a:srgbClr val="B2B2B2"/>
      </a:folHlink>
    </a:clrScheme>
    <a:fontScheme name="1_Cactu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Cactus 1">
        <a:dk1>
          <a:srgbClr val="FF9900"/>
        </a:dk1>
        <a:lt1>
          <a:srgbClr val="FFFFCC"/>
        </a:lt1>
        <a:dk2>
          <a:srgbClr val="000000"/>
        </a:dk2>
        <a:lt2>
          <a:srgbClr val="FFCC00"/>
        </a:lt2>
        <a:accent1>
          <a:srgbClr val="6B6253"/>
        </a:accent1>
        <a:accent2>
          <a:srgbClr val="72543E"/>
        </a:accent2>
        <a:accent3>
          <a:srgbClr val="AAAAAA"/>
        </a:accent3>
        <a:accent4>
          <a:srgbClr val="DADAAE"/>
        </a:accent4>
        <a:accent5>
          <a:srgbClr val="BAB7B3"/>
        </a:accent5>
        <a:accent6>
          <a:srgbClr val="674B37"/>
        </a:accent6>
        <a:hlink>
          <a:srgbClr val="DA988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actus 2">
        <a:dk1>
          <a:srgbClr val="000000"/>
        </a:dk1>
        <a:lt1>
          <a:srgbClr val="FFFFFF"/>
        </a:lt1>
        <a:dk2>
          <a:srgbClr val="000000"/>
        </a:dk2>
        <a:lt2>
          <a:srgbClr val="006600"/>
        </a:lt2>
        <a:accent1>
          <a:srgbClr val="F5EBC1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9F3DD"/>
        </a:accent5>
        <a:accent6>
          <a:srgbClr val="E7B900"/>
        </a:accent6>
        <a:hlink>
          <a:srgbClr val="D4876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actus 3">
        <a:dk1>
          <a:srgbClr val="000000"/>
        </a:dk1>
        <a:lt1>
          <a:srgbClr val="FFFFFF"/>
        </a:lt1>
        <a:dk2>
          <a:srgbClr val="000000"/>
        </a:dk2>
        <a:lt2>
          <a:srgbClr val="292929"/>
        </a:lt2>
        <a:accent1>
          <a:srgbClr val="EAEAEA"/>
        </a:accent1>
        <a:accent2>
          <a:srgbClr val="969696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878787"/>
        </a:accent6>
        <a:hlink>
          <a:srgbClr val="5F5F5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actus 4">
        <a:dk1>
          <a:srgbClr val="000000"/>
        </a:dk1>
        <a:lt1>
          <a:srgbClr val="FFFFFF"/>
        </a:lt1>
        <a:dk2>
          <a:srgbClr val="000000"/>
        </a:dk2>
        <a:lt2>
          <a:srgbClr val="006600"/>
        </a:lt2>
        <a:accent1>
          <a:srgbClr val="D8EBB3"/>
        </a:accent1>
        <a:accent2>
          <a:srgbClr val="CCCC00"/>
        </a:accent2>
        <a:accent3>
          <a:srgbClr val="FFFFFF"/>
        </a:accent3>
        <a:accent4>
          <a:srgbClr val="000000"/>
        </a:accent4>
        <a:accent5>
          <a:srgbClr val="E9F3D6"/>
        </a:accent5>
        <a:accent6>
          <a:srgbClr val="B9B900"/>
        </a:accent6>
        <a:hlink>
          <a:srgbClr val="FFBE7D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actus 5">
        <a:dk1>
          <a:srgbClr val="000000"/>
        </a:dk1>
        <a:lt1>
          <a:srgbClr val="E5D3B3"/>
        </a:lt1>
        <a:dk2>
          <a:srgbClr val="800000"/>
        </a:dk2>
        <a:lt2>
          <a:srgbClr val="009900"/>
        </a:lt2>
        <a:accent1>
          <a:srgbClr val="D5B095"/>
        </a:accent1>
        <a:accent2>
          <a:srgbClr val="E28666"/>
        </a:accent2>
        <a:accent3>
          <a:srgbClr val="F0E6D6"/>
        </a:accent3>
        <a:accent4>
          <a:srgbClr val="000000"/>
        </a:accent4>
        <a:accent5>
          <a:srgbClr val="E7D4C8"/>
        </a:accent5>
        <a:accent6>
          <a:srgbClr val="CD795C"/>
        </a:accent6>
        <a:hlink>
          <a:srgbClr val="B75735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actus 6">
        <a:dk1>
          <a:srgbClr val="99CC00"/>
        </a:dk1>
        <a:lt1>
          <a:srgbClr val="FFFFFF"/>
        </a:lt1>
        <a:dk2>
          <a:srgbClr val="51399D"/>
        </a:dk2>
        <a:lt2>
          <a:srgbClr val="FFFFCC"/>
        </a:lt2>
        <a:accent1>
          <a:srgbClr val="877CAA"/>
        </a:accent1>
        <a:accent2>
          <a:srgbClr val="000058"/>
        </a:accent2>
        <a:accent3>
          <a:srgbClr val="B3AECC"/>
        </a:accent3>
        <a:accent4>
          <a:srgbClr val="DADADA"/>
        </a:accent4>
        <a:accent5>
          <a:srgbClr val="C3BFD2"/>
        </a:accent5>
        <a:accent6>
          <a:srgbClr val="00004F"/>
        </a:accent6>
        <a:hlink>
          <a:srgbClr val="FFCC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10_Cactus">
  <a:themeElements>
    <a:clrScheme name="Cactus 2">
      <a:dk1>
        <a:srgbClr val="000000"/>
      </a:dk1>
      <a:lt1>
        <a:srgbClr val="FFFFFF"/>
      </a:lt1>
      <a:dk2>
        <a:srgbClr val="000000"/>
      </a:dk2>
      <a:lt2>
        <a:srgbClr val="006600"/>
      </a:lt2>
      <a:accent1>
        <a:srgbClr val="F5EBC1"/>
      </a:accent1>
      <a:accent2>
        <a:srgbClr val="FFCC00"/>
      </a:accent2>
      <a:accent3>
        <a:srgbClr val="FFFFFF"/>
      </a:accent3>
      <a:accent4>
        <a:srgbClr val="000000"/>
      </a:accent4>
      <a:accent5>
        <a:srgbClr val="F9F3DD"/>
      </a:accent5>
      <a:accent6>
        <a:srgbClr val="E7B900"/>
      </a:accent6>
      <a:hlink>
        <a:srgbClr val="D4876C"/>
      </a:hlink>
      <a:folHlink>
        <a:srgbClr val="B2B2B2"/>
      </a:folHlink>
    </a:clrScheme>
    <a:fontScheme name="Cactu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actus 1">
        <a:dk1>
          <a:srgbClr val="FF9900"/>
        </a:dk1>
        <a:lt1>
          <a:srgbClr val="FFFFCC"/>
        </a:lt1>
        <a:dk2>
          <a:srgbClr val="000000"/>
        </a:dk2>
        <a:lt2>
          <a:srgbClr val="FFCC00"/>
        </a:lt2>
        <a:accent1>
          <a:srgbClr val="6B6253"/>
        </a:accent1>
        <a:accent2>
          <a:srgbClr val="72543E"/>
        </a:accent2>
        <a:accent3>
          <a:srgbClr val="AAAAAA"/>
        </a:accent3>
        <a:accent4>
          <a:srgbClr val="DADAAE"/>
        </a:accent4>
        <a:accent5>
          <a:srgbClr val="BAB7B3"/>
        </a:accent5>
        <a:accent6>
          <a:srgbClr val="674B37"/>
        </a:accent6>
        <a:hlink>
          <a:srgbClr val="DA988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ctus 2">
        <a:dk1>
          <a:srgbClr val="000000"/>
        </a:dk1>
        <a:lt1>
          <a:srgbClr val="FFFFFF"/>
        </a:lt1>
        <a:dk2>
          <a:srgbClr val="000000"/>
        </a:dk2>
        <a:lt2>
          <a:srgbClr val="006600"/>
        </a:lt2>
        <a:accent1>
          <a:srgbClr val="F5EBC1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9F3DD"/>
        </a:accent5>
        <a:accent6>
          <a:srgbClr val="E7B900"/>
        </a:accent6>
        <a:hlink>
          <a:srgbClr val="D4876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ctus 3">
        <a:dk1>
          <a:srgbClr val="000000"/>
        </a:dk1>
        <a:lt1>
          <a:srgbClr val="FFFFFF"/>
        </a:lt1>
        <a:dk2>
          <a:srgbClr val="000000"/>
        </a:dk2>
        <a:lt2>
          <a:srgbClr val="292929"/>
        </a:lt2>
        <a:accent1>
          <a:srgbClr val="EAEAEA"/>
        </a:accent1>
        <a:accent2>
          <a:srgbClr val="969696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878787"/>
        </a:accent6>
        <a:hlink>
          <a:srgbClr val="5F5F5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ctus 4">
        <a:dk1>
          <a:srgbClr val="000000"/>
        </a:dk1>
        <a:lt1>
          <a:srgbClr val="FFFFFF"/>
        </a:lt1>
        <a:dk2>
          <a:srgbClr val="000000"/>
        </a:dk2>
        <a:lt2>
          <a:srgbClr val="006600"/>
        </a:lt2>
        <a:accent1>
          <a:srgbClr val="D8EBB3"/>
        </a:accent1>
        <a:accent2>
          <a:srgbClr val="CCCC00"/>
        </a:accent2>
        <a:accent3>
          <a:srgbClr val="FFFFFF"/>
        </a:accent3>
        <a:accent4>
          <a:srgbClr val="000000"/>
        </a:accent4>
        <a:accent5>
          <a:srgbClr val="E9F3D6"/>
        </a:accent5>
        <a:accent6>
          <a:srgbClr val="B9B900"/>
        </a:accent6>
        <a:hlink>
          <a:srgbClr val="FFBE7D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ctus 5">
        <a:dk1>
          <a:srgbClr val="000000"/>
        </a:dk1>
        <a:lt1>
          <a:srgbClr val="E5D3B3"/>
        </a:lt1>
        <a:dk2>
          <a:srgbClr val="800000"/>
        </a:dk2>
        <a:lt2>
          <a:srgbClr val="009900"/>
        </a:lt2>
        <a:accent1>
          <a:srgbClr val="D5B095"/>
        </a:accent1>
        <a:accent2>
          <a:srgbClr val="E28666"/>
        </a:accent2>
        <a:accent3>
          <a:srgbClr val="F0E6D6"/>
        </a:accent3>
        <a:accent4>
          <a:srgbClr val="000000"/>
        </a:accent4>
        <a:accent5>
          <a:srgbClr val="E7D4C8"/>
        </a:accent5>
        <a:accent6>
          <a:srgbClr val="CD795C"/>
        </a:accent6>
        <a:hlink>
          <a:srgbClr val="B75735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ctus 6">
        <a:dk1>
          <a:srgbClr val="99CC00"/>
        </a:dk1>
        <a:lt1>
          <a:srgbClr val="FFFFFF"/>
        </a:lt1>
        <a:dk2>
          <a:srgbClr val="51399D"/>
        </a:dk2>
        <a:lt2>
          <a:srgbClr val="FFFFCC"/>
        </a:lt2>
        <a:accent1>
          <a:srgbClr val="877CAA"/>
        </a:accent1>
        <a:accent2>
          <a:srgbClr val="000058"/>
        </a:accent2>
        <a:accent3>
          <a:srgbClr val="B3AECC"/>
        </a:accent3>
        <a:accent4>
          <a:srgbClr val="DADADA"/>
        </a:accent4>
        <a:accent5>
          <a:srgbClr val="C3BFD2"/>
        </a:accent5>
        <a:accent6>
          <a:srgbClr val="00004F"/>
        </a:accent6>
        <a:hlink>
          <a:srgbClr val="FFCC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11_Cactus">
  <a:themeElements>
    <a:clrScheme name="Cactus 2">
      <a:dk1>
        <a:srgbClr val="000000"/>
      </a:dk1>
      <a:lt1>
        <a:srgbClr val="FFFFFF"/>
      </a:lt1>
      <a:dk2>
        <a:srgbClr val="000000"/>
      </a:dk2>
      <a:lt2>
        <a:srgbClr val="006600"/>
      </a:lt2>
      <a:accent1>
        <a:srgbClr val="F5EBC1"/>
      </a:accent1>
      <a:accent2>
        <a:srgbClr val="FFCC00"/>
      </a:accent2>
      <a:accent3>
        <a:srgbClr val="FFFFFF"/>
      </a:accent3>
      <a:accent4>
        <a:srgbClr val="000000"/>
      </a:accent4>
      <a:accent5>
        <a:srgbClr val="F9F3DD"/>
      </a:accent5>
      <a:accent6>
        <a:srgbClr val="E7B900"/>
      </a:accent6>
      <a:hlink>
        <a:srgbClr val="D4876C"/>
      </a:hlink>
      <a:folHlink>
        <a:srgbClr val="B2B2B2"/>
      </a:folHlink>
    </a:clrScheme>
    <a:fontScheme name="Cactu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actus 1">
        <a:dk1>
          <a:srgbClr val="FF9900"/>
        </a:dk1>
        <a:lt1>
          <a:srgbClr val="FFFFCC"/>
        </a:lt1>
        <a:dk2>
          <a:srgbClr val="000000"/>
        </a:dk2>
        <a:lt2>
          <a:srgbClr val="FFCC00"/>
        </a:lt2>
        <a:accent1>
          <a:srgbClr val="6B6253"/>
        </a:accent1>
        <a:accent2>
          <a:srgbClr val="72543E"/>
        </a:accent2>
        <a:accent3>
          <a:srgbClr val="AAAAAA"/>
        </a:accent3>
        <a:accent4>
          <a:srgbClr val="DADAAE"/>
        </a:accent4>
        <a:accent5>
          <a:srgbClr val="BAB7B3"/>
        </a:accent5>
        <a:accent6>
          <a:srgbClr val="674B37"/>
        </a:accent6>
        <a:hlink>
          <a:srgbClr val="DA988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ctus 2">
        <a:dk1>
          <a:srgbClr val="000000"/>
        </a:dk1>
        <a:lt1>
          <a:srgbClr val="FFFFFF"/>
        </a:lt1>
        <a:dk2>
          <a:srgbClr val="000000"/>
        </a:dk2>
        <a:lt2>
          <a:srgbClr val="006600"/>
        </a:lt2>
        <a:accent1>
          <a:srgbClr val="F5EBC1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9F3DD"/>
        </a:accent5>
        <a:accent6>
          <a:srgbClr val="E7B900"/>
        </a:accent6>
        <a:hlink>
          <a:srgbClr val="D4876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ctus 3">
        <a:dk1>
          <a:srgbClr val="000000"/>
        </a:dk1>
        <a:lt1>
          <a:srgbClr val="FFFFFF"/>
        </a:lt1>
        <a:dk2>
          <a:srgbClr val="000000"/>
        </a:dk2>
        <a:lt2>
          <a:srgbClr val="292929"/>
        </a:lt2>
        <a:accent1>
          <a:srgbClr val="EAEAEA"/>
        </a:accent1>
        <a:accent2>
          <a:srgbClr val="969696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878787"/>
        </a:accent6>
        <a:hlink>
          <a:srgbClr val="5F5F5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ctus 4">
        <a:dk1>
          <a:srgbClr val="000000"/>
        </a:dk1>
        <a:lt1>
          <a:srgbClr val="FFFFFF"/>
        </a:lt1>
        <a:dk2>
          <a:srgbClr val="000000"/>
        </a:dk2>
        <a:lt2>
          <a:srgbClr val="006600"/>
        </a:lt2>
        <a:accent1>
          <a:srgbClr val="D8EBB3"/>
        </a:accent1>
        <a:accent2>
          <a:srgbClr val="CCCC00"/>
        </a:accent2>
        <a:accent3>
          <a:srgbClr val="FFFFFF"/>
        </a:accent3>
        <a:accent4>
          <a:srgbClr val="000000"/>
        </a:accent4>
        <a:accent5>
          <a:srgbClr val="E9F3D6"/>
        </a:accent5>
        <a:accent6>
          <a:srgbClr val="B9B900"/>
        </a:accent6>
        <a:hlink>
          <a:srgbClr val="FFBE7D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ctus 5">
        <a:dk1>
          <a:srgbClr val="000000"/>
        </a:dk1>
        <a:lt1>
          <a:srgbClr val="E5D3B3"/>
        </a:lt1>
        <a:dk2>
          <a:srgbClr val="800000"/>
        </a:dk2>
        <a:lt2>
          <a:srgbClr val="009900"/>
        </a:lt2>
        <a:accent1>
          <a:srgbClr val="D5B095"/>
        </a:accent1>
        <a:accent2>
          <a:srgbClr val="E28666"/>
        </a:accent2>
        <a:accent3>
          <a:srgbClr val="F0E6D6"/>
        </a:accent3>
        <a:accent4>
          <a:srgbClr val="000000"/>
        </a:accent4>
        <a:accent5>
          <a:srgbClr val="E7D4C8"/>
        </a:accent5>
        <a:accent6>
          <a:srgbClr val="CD795C"/>
        </a:accent6>
        <a:hlink>
          <a:srgbClr val="B75735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ctus 6">
        <a:dk1>
          <a:srgbClr val="99CC00"/>
        </a:dk1>
        <a:lt1>
          <a:srgbClr val="FFFFFF"/>
        </a:lt1>
        <a:dk2>
          <a:srgbClr val="51399D"/>
        </a:dk2>
        <a:lt2>
          <a:srgbClr val="FFFFCC"/>
        </a:lt2>
        <a:accent1>
          <a:srgbClr val="877CAA"/>
        </a:accent1>
        <a:accent2>
          <a:srgbClr val="000058"/>
        </a:accent2>
        <a:accent3>
          <a:srgbClr val="B3AECC"/>
        </a:accent3>
        <a:accent4>
          <a:srgbClr val="DADADA"/>
        </a:accent4>
        <a:accent5>
          <a:srgbClr val="C3BFD2"/>
        </a:accent5>
        <a:accent6>
          <a:srgbClr val="00004F"/>
        </a:accent6>
        <a:hlink>
          <a:srgbClr val="FFCC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12_Cactus">
  <a:themeElements>
    <a:clrScheme name="Cactus 2">
      <a:dk1>
        <a:srgbClr val="000000"/>
      </a:dk1>
      <a:lt1>
        <a:srgbClr val="FFFFFF"/>
      </a:lt1>
      <a:dk2>
        <a:srgbClr val="000000"/>
      </a:dk2>
      <a:lt2>
        <a:srgbClr val="006600"/>
      </a:lt2>
      <a:accent1>
        <a:srgbClr val="F5EBC1"/>
      </a:accent1>
      <a:accent2>
        <a:srgbClr val="FFCC00"/>
      </a:accent2>
      <a:accent3>
        <a:srgbClr val="FFFFFF"/>
      </a:accent3>
      <a:accent4>
        <a:srgbClr val="000000"/>
      </a:accent4>
      <a:accent5>
        <a:srgbClr val="F9F3DD"/>
      </a:accent5>
      <a:accent6>
        <a:srgbClr val="E7B900"/>
      </a:accent6>
      <a:hlink>
        <a:srgbClr val="D4876C"/>
      </a:hlink>
      <a:folHlink>
        <a:srgbClr val="B2B2B2"/>
      </a:folHlink>
    </a:clrScheme>
    <a:fontScheme name="Cactu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actus 1">
        <a:dk1>
          <a:srgbClr val="FF9900"/>
        </a:dk1>
        <a:lt1>
          <a:srgbClr val="FFFFCC"/>
        </a:lt1>
        <a:dk2>
          <a:srgbClr val="000000"/>
        </a:dk2>
        <a:lt2>
          <a:srgbClr val="FFCC00"/>
        </a:lt2>
        <a:accent1>
          <a:srgbClr val="6B6253"/>
        </a:accent1>
        <a:accent2>
          <a:srgbClr val="72543E"/>
        </a:accent2>
        <a:accent3>
          <a:srgbClr val="AAAAAA"/>
        </a:accent3>
        <a:accent4>
          <a:srgbClr val="DADAAE"/>
        </a:accent4>
        <a:accent5>
          <a:srgbClr val="BAB7B3"/>
        </a:accent5>
        <a:accent6>
          <a:srgbClr val="674B37"/>
        </a:accent6>
        <a:hlink>
          <a:srgbClr val="DA988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ctus 2">
        <a:dk1>
          <a:srgbClr val="000000"/>
        </a:dk1>
        <a:lt1>
          <a:srgbClr val="FFFFFF"/>
        </a:lt1>
        <a:dk2>
          <a:srgbClr val="000000"/>
        </a:dk2>
        <a:lt2>
          <a:srgbClr val="006600"/>
        </a:lt2>
        <a:accent1>
          <a:srgbClr val="F5EBC1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9F3DD"/>
        </a:accent5>
        <a:accent6>
          <a:srgbClr val="E7B900"/>
        </a:accent6>
        <a:hlink>
          <a:srgbClr val="D4876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ctus 3">
        <a:dk1>
          <a:srgbClr val="000000"/>
        </a:dk1>
        <a:lt1>
          <a:srgbClr val="FFFFFF"/>
        </a:lt1>
        <a:dk2>
          <a:srgbClr val="000000"/>
        </a:dk2>
        <a:lt2>
          <a:srgbClr val="292929"/>
        </a:lt2>
        <a:accent1>
          <a:srgbClr val="EAEAEA"/>
        </a:accent1>
        <a:accent2>
          <a:srgbClr val="969696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878787"/>
        </a:accent6>
        <a:hlink>
          <a:srgbClr val="5F5F5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ctus 4">
        <a:dk1>
          <a:srgbClr val="000000"/>
        </a:dk1>
        <a:lt1>
          <a:srgbClr val="FFFFFF"/>
        </a:lt1>
        <a:dk2>
          <a:srgbClr val="000000"/>
        </a:dk2>
        <a:lt2>
          <a:srgbClr val="006600"/>
        </a:lt2>
        <a:accent1>
          <a:srgbClr val="D8EBB3"/>
        </a:accent1>
        <a:accent2>
          <a:srgbClr val="CCCC00"/>
        </a:accent2>
        <a:accent3>
          <a:srgbClr val="FFFFFF"/>
        </a:accent3>
        <a:accent4>
          <a:srgbClr val="000000"/>
        </a:accent4>
        <a:accent5>
          <a:srgbClr val="E9F3D6"/>
        </a:accent5>
        <a:accent6>
          <a:srgbClr val="B9B900"/>
        </a:accent6>
        <a:hlink>
          <a:srgbClr val="FFBE7D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ctus 5">
        <a:dk1>
          <a:srgbClr val="000000"/>
        </a:dk1>
        <a:lt1>
          <a:srgbClr val="E5D3B3"/>
        </a:lt1>
        <a:dk2>
          <a:srgbClr val="800000"/>
        </a:dk2>
        <a:lt2>
          <a:srgbClr val="009900"/>
        </a:lt2>
        <a:accent1>
          <a:srgbClr val="D5B095"/>
        </a:accent1>
        <a:accent2>
          <a:srgbClr val="E28666"/>
        </a:accent2>
        <a:accent3>
          <a:srgbClr val="F0E6D6"/>
        </a:accent3>
        <a:accent4>
          <a:srgbClr val="000000"/>
        </a:accent4>
        <a:accent5>
          <a:srgbClr val="E7D4C8"/>
        </a:accent5>
        <a:accent6>
          <a:srgbClr val="CD795C"/>
        </a:accent6>
        <a:hlink>
          <a:srgbClr val="B75735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ctus 6">
        <a:dk1>
          <a:srgbClr val="99CC00"/>
        </a:dk1>
        <a:lt1>
          <a:srgbClr val="FFFFFF"/>
        </a:lt1>
        <a:dk2>
          <a:srgbClr val="51399D"/>
        </a:dk2>
        <a:lt2>
          <a:srgbClr val="FFFFCC"/>
        </a:lt2>
        <a:accent1>
          <a:srgbClr val="877CAA"/>
        </a:accent1>
        <a:accent2>
          <a:srgbClr val="000058"/>
        </a:accent2>
        <a:accent3>
          <a:srgbClr val="B3AECC"/>
        </a:accent3>
        <a:accent4>
          <a:srgbClr val="DADADA"/>
        </a:accent4>
        <a:accent5>
          <a:srgbClr val="C3BFD2"/>
        </a:accent5>
        <a:accent6>
          <a:srgbClr val="00004F"/>
        </a:accent6>
        <a:hlink>
          <a:srgbClr val="FFCC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13_Cactus">
  <a:themeElements>
    <a:clrScheme name="Cactus 2">
      <a:dk1>
        <a:srgbClr val="000000"/>
      </a:dk1>
      <a:lt1>
        <a:srgbClr val="FFFFFF"/>
      </a:lt1>
      <a:dk2>
        <a:srgbClr val="000000"/>
      </a:dk2>
      <a:lt2>
        <a:srgbClr val="006600"/>
      </a:lt2>
      <a:accent1>
        <a:srgbClr val="F5EBC1"/>
      </a:accent1>
      <a:accent2>
        <a:srgbClr val="FFCC00"/>
      </a:accent2>
      <a:accent3>
        <a:srgbClr val="FFFFFF"/>
      </a:accent3>
      <a:accent4>
        <a:srgbClr val="000000"/>
      </a:accent4>
      <a:accent5>
        <a:srgbClr val="F9F3DD"/>
      </a:accent5>
      <a:accent6>
        <a:srgbClr val="E7B900"/>
      </a:accent6>
      <a:hlink>
        <a:srgbClr val="D4876C"/>
      </a:hlink>
      <a:folHlink>
        <a:srgbClr val="B2B2B2"/>
      </a:folHlink>
    </a:clrScheme>
    <a:fontScheme name="Cactu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actus 1">
        <a:dk1>
          <a:srgbClr val="FF9900"/>
        </a:dk1>
        <a:lt1>
          <a:srgbClr val="FFFFCC"/>
        </a:lt1>
        <a:dk2>
          <a:srgbClr val="000000"/>
        </a:dk2>
        <a:lt2>
          <a:srgbClr val="FFCC00"/>
        </a:lt2>
        <a:accent1>
          <a:srgbClr val="6B6253"/>
        </a:accent1>
        <a:accent2>
          <a:srgbClr val="72543E"/>
        </a:accent2>
        <a:accent3>
          <a:srgbClr val="AAAAAA"/>
        </a:accent3>
        <a:accent4>
          <a:srgbClr val="DADAAE"/>
        </a:accent4>
        <a:accent5>
          <a:srgbClr val="BAB7B3"/>
        </a:accent5>
        <a:accent6>
          <a:srgbClr val="674B37"/>
        </a:accent6>
        <a:hlink>
          <a:srgbClr val="DA988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ctus 2">
        <a:dk1>
          <a:srgbClr val="000000"/>
        </a:dk1>
        <a:lt1>
          <a:srgbClr val="FFFFFF"/>
        </a:lt1>
        <a:dk2>
          <a:srgbClr val="000000"/>
        </a:dk2>
        <a:lt2>
          <a:srgbClr val="006600"/>
        </a:lt2>
        <a:accent1>
          <a:srgbClr val="F5EBC1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9F3DD"/>
        </a:accent5>
        <a:accent6>
          <a:srgbClr val="E7B900"/>
        </a:accent6>
        <a:hlink>
          <a:srgbClr val="D4876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ctus 3">
        <a:dk1>
          <a:srgbClr val="000000"/>
        </a:dk1>
        <a:lt1>
          <a:srgbClr val="FFFFFF"/>
        </a:lt1>
        <a:dk2>
          <a:srgbClr val="000000"/>
        </a:dk2>
        <a:lt2>
          <a:srgbClr val="292929"/>
        </a:lt2>
        <a:accent1>
          <a:srgbClr val="EAEAEA"/>
        </a:accent1>
        <a:accent2>
          <a:srgbClr val="969696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878787"/>
        </a:accent6>
        <a:hlink>
          <a:srgbClr val="5F5F5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ctus 4">
        <a:dk1>
          <a:srgbClr val="000000"/>
        </a:dk1>
        <a:lt1>
          <a:srgbClr val="FFFFFF"/>
        </a:lt1>
        <a:dk2>
          <a:srgbClr val="000000"/>
        </a:dk2>
        <a:lt2>
          <a:srgbClr val="006600"/>
        </a:lt2>
        <a:accent1>
          <a:srgbClr val="D8EBB3"/>
        </a:accent1>
        <a:accent2>
          <a:srgbClr val="CCCC00"/>
        </a:accent2>
        <a:accent3>
          <a:srgbClr val="FFFFFF"/>
        </a:accent3>
        <a:accent4>
          <a:srgbClr val="000000"/>
        </a:accent4>
        <a:accent5>
          <a:srgbClr val="E9F3D6"/>
        </a:accent5>
        <a:accent6>
          <a:srgbClr val="B9B900"/>
        </a:accent6>
        <a:hlink>
          <a:srgbClr val="FFBE7D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ctus 5">
        <a:dk1>
          <a:srgbClr val="000000"/>
        </a:dk1>
        <a:lt1>
          <a:srgbClr val="E5D3B3"/>
        </a:lt1>
        <a:dk2>
          <a:srgbClr val="800000"/>
        </a:dk2>
        <a:lt2>
          <a:srgbClr val="009900"/>
        </a:lt2>
        <a:accent1>
          <a:srgbClr val="D5B095"/>
        </a:accent1>
        <a:accent2>
          <a:srgbClr val="E28666"/>
        </a:accent2>
        <a:accent3>
          <a:srgbClr val="F0E6D6"/>
        </a:accent3>
        <a:accent4>
          <a:srgbClr val="000000"/>
        </a:accent4>
        <a:accent5>
          <a:srgbClr val="E7D4C8"/>
        </a:accent5>
        <a:accent6>
          <a:srgbClr val="CD795C"/>
        </a:accent6>
        <a:hlink>
          <a:srgbClr val="B75735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ctus 6">
        <a:dk1>
          <a:srgbClr val="99CC00"/>
        </a:dk1>
        <a:lt1>
          <a:srgbClr val="FFFFFF"/>
        </a:lt1>
        <a:dk2>
          <a:srgbClr val="51399D"/>
        </a:dk2>
        <a:lt2>
          <a:srgbClr val="FFFFCC"/>
        </a:lt2>
        <a:accent1>
          <a:srgbClr val="877CAA"/>
        </a:accent1>
        <a:accent2>
          <a:srgbClr val="000058"/>
        </a:accent2>
        <a:accent3>
          <a:srgbClr val="B3AECC"/>
        </a:accent3>
        <a:accent4>
          <a:srgbClr val="DADADA"/>
        </a:accent4>
        <a:accent5>
          <a:srgbClr val="C3BFD2"/>
        </a:accent5>
        <a:accent6>
          <a:srgbClr val="00004F"/>
        </a:accent6>
        <a:hlink>
          <a:srgbClr val="FFCC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14_Cactus">
  <a:themeElements>
    <a:clrScheme name="Cactus 2">
      <a:dk1>
        <a:srgbClr val="000000"/>
      </a:dk1>
      <a:lt1>
        <a:srgbClr val="FFFFFF"/>
      </a:lt1>
      <a:dk2>
        <a:srgbClr val="000000"/>
      </a:dk2>
      <a:lt2>
        <a:srgbClr val="006600"/>
      </a:lt2>
      <a:accent1>
        <a:srgbClr val="F5EBC1"/>
      </a:accent1>
      <a:accent2>
        <a:srgbClr val="FFCC00"/>
      </a:accent2>
      <a:accent3>
        <a:srgbClr val="FFFFFF"/>
      </a:accent3>
      <a:accent4>
        <a:srgbClr val="000000"/>
      </a:accent4>
      <a:accent5>
        <a:srgbClr val="F9F3DD"/>
      </a:accent5>
      <a:accent6>
        <a:srgbClr val="E7B900"/>
      </a:accent6>
      <a:hlink>
        <a:srgbClr val="D4876C"/>
      </a:hlink>
      <a:folHlink>
        <a:srgbClr val="B2B2B2"/>
      </a:folHlink>
    </a:clrScheme>
    <a:fontScheme name="Cactu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actus 1">
        <a:dk1>
          <a:srgbClr val="FF9900"/>
        </a:dk1>
        <a:lt1>
          <a:srgbClr val="FFFFCC"/>
        </a:lt1>
        <a:dk2>
          <a:srgbClr val="000000"/>
        </a:dk2>
        <a:lt2>
          <a:srgbClr val="FFCC00"/>
        </a:lt2>
        <a:accent1>
          <a:srgbClr val="6B6253"/>
        </a:accent1>
        <a:accent2>
          <a:srgbClr val="72543E"/>
        </a:accent2>
        <a:accent3>
          <a:srgbClr val="AAAAAA"/>
        </a:accent3>
        <a:accent4>
          <a:srgbClr val="DADAAE"/>
        </a:accent4>
        <a:accent5>
          <a:srgbClr val="BAB7B3"/>
        </a:accent5>
        <a:accent6>
          <a:srgbClr val="674B37"/>
        </a:accent6>
        <a:hlink>
          <a:srgbClr val="DA988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ctus 2">
        <a:dk1>
          <a:srgbClr val="000000"/>
        </a:dk1>
        <a:lt1>
          <a:srgbClr val="FFFFFF"/>
        </a:lt1>
        <a:dk2>
          <a:srgbClr val="000000"/>
        </a:dk2>
        <a:lt2>
          <a:srgbClr val="006600"/>
        </a:lt2>
        <a:accent1>
          <a:srgbClr val="F5EBC1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9F3DD"/>
        </a:accent5>
        <a:accent6>
          <a:srgbClr val="E7B900"/>
        </a:accent6>
        <a:hlink>
          <a:srgbClr val="D4876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ctus 3">
        <a:dk1>
          <a:srgbClr val="000000"/>
        </a:dk1>
        <a:lt1>
          <a:srgbClr val="FFFFFF"/>
        </a:lt1>
        <a:dk2>
          <a:srgbClr val="000000"/>
        </a:dk2>
        <a:lt2>
          <a:srgbClr val="292929"/>
        </a:lt2>
        <a:accent1>
          <a:srgbClr val="EAEAEA"/>
        </a:accent1>
        <a:accent2>
          <a:srgbClr val="969696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878787"/>
        </a:accent6>
        <a:hlink>
          <a:srgbClr val="5F5F5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ctus 4">
        <a:dk1>
          <a:srgbClr val="000000"/>
        </a:dk1>
        <a:lt1>
          <a:srgbClr val="FFFFFF"/>
        </a:lt1>
        <a:dk2>
          <a:srgbClr val="000000"/>
        </a:dk2>
        <a:lt2>
          <a:srgbClr val="006600"/>
        </a:lt2>
        <a:accent1>
          <a:srgbClr val="D8EBB3"/>
        </a:accent1>
        <a:accent2>
          <a:srgbClr val="CCCC00"/>
        </a:accent2>
        <a:accent3>
          <a:srgbClr val="FFFFFF"/>
        </a:accent3>
        <a:accent4>
          <a:srgbClr val="000000"/>
        </a:accent4>
        <a:accent5>
          <a:srgbClr val="E9F3D6"/>
        </a:accent5>
        <a:accent6>
          <a:srgbClr val="B9B900"/>
        </a:accent6>
        <a:hlink>
          <a:srgbClr val="FFBE7D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ctus 5">
        <a:dk1>
          <a:srgbClr val="000000"/>
        </a:dk1>
        <a:lt1>
          <a:srgbClr val="E5D3B3"/>
        </a:lt1>
        <a:dk2>
          <a:srgbClr val="800000"/>
        </a:dk2>
        <a:lt2>
          <a:srgbClr val="009900"/>
        </a:lt2>
        <a:accent1>
          <a:srgbClr val="D5B095"/>
        </a:accent1>
        <a:accent2>
          <a:srgbClr val="E28666"/>
        </a:accent2>
        <a:accent3>
          <a:srgbClr val="F0E6D6"/>
        </a:accent3>
        <a:accent4>
          <a:srgbClr val="000000"/>
        </a:accent4>
        <a:accent5>
          <a:srgbClr val="E7D4C8"/>
        </a:accent5>
        <a:accent6>
          <a:srgbClr val="CD795C"/>
        </a:accent6>
        <a:hlink>
          <a:srgbClr val="B75735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ctus 6">
        <a:dk1>
          <a:srgbClr val="99CC00"/>
        </a:dk1>
        <a:lt1>
          <a:srgbClr val="FFFFFF"/>
        </a:lt1>
        <a:dk2>
          <a:srgbClr val="51399D"/>
        </a:dk2>
        <a:lt2>
          <a:srgbClr val="FFFFCC"/>
        </a:lt2>
        <a:accent1>
          <a:srgbClr val="877CAA"/>
        </a:accent1>
        <a:accent2>
          <a:srgbClr val="000058"/>
        </a:accent2>
        <a:accent3>
          <a:srgbClr val="B3AECC"/>
        </a:accent3>
        <a:accent4>
          <a:srgbClr val="DADADA"/>
        </a:accent4>
        <a:accent5>
          <a:srgbClr val="C3BFD2"/>
        </a:accent5>
        <a:accent6>
          <a:srgbClr val="00004F"/>
        </a:accent6>
        <a:hlink>
          <a:srgbClr val="FFCC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15_Cactus">
  <a:themeElements>
    <a:clrScheme name="Cactus 2">
      <a:dk1>
        <a:srgbClr val="000000"/>
      </a:dk1>
      <a:lt1>
        <a:srgbClr val="FFFFFF"/>
      </a:lt1>
      <a:dk2>
        <a:srgbClr val="000000"/>
      </a:dk2>
      <a:lt2>
        <a:srgbClr val="006600"/>
      </a:lt2>
      <a:accent1>
        <a:srgbClr val="F5EBC1"/>
      </a:accent1>
      <a:accent2>
        <a:srgbClr val="FFCC00"/>
      </a:accent2>
      <a:accent3>
        <a:srgbClr val="FFFFFF"/>
      </a:accent3>
      <a:accent4>
        <a:srgbClr val="000000"/>
      </a:accent4>
      <a:accent5>
        <a:srgbClr val="F9F3DD"/>
      </a:accent5>
      <a:accent6>
        <a:srgbClr val="E7B900"/>
      </a:accent6>
      <a:hlink>
        <a:srgbClr val="D4876C"/>
      </a:hlink>
      <a:folHlink>
        <a:srgbClr val="B2B2B2"/>
      </a:folHlink>
    </a:clrScheme>
    <a:fontScheme name="Cactu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actus 1">
        <a:dk1>
          <a:srgbClr val="FF9900"/>
        </a:dk1>
        <a:lt1>
          <a:srgbClr val="FFFFCC"/>
        </a:lt1>
        <a:dk2>
          <a:srgbClr val="000000"/>
        </a:dk2>
        <a:lt2>
          <a:srgbClr val="FFCC00"/>
        </a:lt2>
        <a:accent1>
          <a:srgbClr val="6B6253"/>
        </a:accent1>
        <a:accent2>
          <a:srgbClr val="72543E"/>
        </a:accent2>
        <a:accent3>
          <a:srgbClr val="AAAAAA"/>
        </a:accent3>
        <a:accent4>
          <a:srgbClr val="DADAAE"/>
        </a:accent4>
        <a:accent5>
          <a:srgbClr val="BAB7B3"/>
        </a:accent5>
        <a:accent6>
          <a:srgbClr val="674B37"/>
        </a:accent6>
        <a:hlink>
          <a:srgbClr val="DA988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ctus 2">
        <a:dk1>
          <a:srgbClr val="000000"/>
        </a:dk1>
        <a:lt1>
          <a:srgbClr val="FFFFFF"/>
        </a:lt1>
        <a:dk2>
          <a:srgbClr val="000000"/>
        </a:dk2>
        <a:lt2>
          <a:srgbClr val="006600"/>
        </a:lt2>
        <a:accent1>
          <a:srgbClr val="F5EBC1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9F3DD"/>
        </a:accent5>
        <a:accent6>
          <a:srgbClr val="E7B900"/>
        </a:accent6>
        <a:hlink>
          <a:srgbClr val="D4876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ctus 3">
        <a:dk1>
          <a:srgbClr val="000000"/>
        </a:dk1>
        <a:lt1>
          <a:srgbClr val="FFFFFF"/>
        </a:lt1>
        <a:dk2>
          <a:srgbClr val="000000"/>
        </a:dk2>
        <a:lt2>
          <a:srgbClr val="292929"/>
        </a:lt2>
        <a:accent1>
          <a:srgbClr val="EAEAEA"/>
        </a:accent1>
        <a:accent2>
          <a:srgbClr val="969696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878787"/>
        </a:accent6>
        <a:hlink>
          <a:srgbClr val="5F5F5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ctus 4">
        <a:dk1>
          <a:srgbClr val="000000"/>
        </a:dk1>
        <a:lt1>
          <a:srgbClr val="FFFFFF"/>
        </a:lt1>
        <a:dk2>
          <a:srgbClr val="000000"/>
        </a:dk2>
        <a:lt2>
          <a:srgbClr val="006600"/>
        </a:lt2>
        <a:accent1>
          <a:srgbClr val="D8EBB3"/>
        </a:accent1>
        <a:accent2>
          <a:srgbClr val="CCCC00"/>
        </a:accent2>
        <a:accent3>
          <a:srgbClr val="FFFFFF"/>
        </a:accent3>
        <a:accent4>
          <a:srgbClr val="000000"/>
        </a:accent4>
        <a:accent5>
          <a:srgbClr val="E9F3D6"/>
        </a:accent5>
        <a:accent6>
          <a:srgbClr val="B9B900"/>
        </a:accent6>
        <a:hlink>
          <a:srgbClr val="FFBE7D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ctus 5">
        <a:dk1>
          <a:srgbClr val="000000"/>
        </a:dk1>
        <a:lt1>
          <a:srgbClr val="E5D3B3"/>
        </a:lt1>
        <a:dk2>
          <a:srgbClr val="800000"/>
        </a:dk2>
        <a:lt2>
          <a:srgbClr val="009900"/>
        </a:lt2>
        <a:accent1>
          <a:srgbClr val="D5B095"/>
        </a:accent1>
        <a:accent2>
          <a:srgbClr val="E28666"/>
        </a:accent2>
        <a:accent3>
          <a:srgbClr val="F0E6D6"/>
        </a:accent3>
        <a:accent4>
          <a:srgbClr val="000000"/>
        </a:accent4>
        <a:accent5>
          <a:srgbClr val="E7D4C8"/>
        </a:accent5>
        <a:accent6>
          <a:srgbClr val="CD795C"/>
        </a:accent6>
        <a:hlink>
          <a:srgbClr val="B75735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ctus 6">
        <a:dk1>
          <a:srgbClr val="99CC00"/>
        </a:dk1>
        <a:lt1>
          <a:srgbClr val="FFFFFF"/>
        </a:lt1>
        <a:dk2>
          <a:srgbClr val="51399D"/>
        </a:dk2>
        <a:lt2>
          <a:srgbClr val="FFFFCC"/>
        </a:lt2>
        <a:accent1>
          <a:srgbClr val="877CAA"/>
        </a:accent1>
        <a:accent2>
          <a:srgbClr val="000058"/>
        </a:accent2>
        <a:accent3>
          <a:srgbClr val="B3AECC"/>
        </a:accent3>
        <a:accent4>
          <a:srgbClr val="DADADA"/>
        </a:accent4>
        <a:accent5>
          <a:srgbClr val="C3BFD2"/>
        </a:accent5>
        <a:accent6>
          <a:srgbClr val="00004F"/>
        </a:accent6>
        <a:hlink>
          <a:srgbClr val="FFCC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16_Cactus">
  <a:themeElements>
    <a:clrScheme name="Cactus 2">
      <a:dk1>
        <a:srgbClr val="000000"/>
      </a:dk1>
      <a:lt1>
        <a:srgbClr val="FFFFFF"/>
      </a:lt1>
      <a:dk2>
        <a:srgbClr val="000000"/>
      </a:dk2>
      <a:lt2>
        <a:srgbClr val="006600"/>
      </a:lt2>
      <a:accent1>
        <a:srgbClr val="F5EBC1"/>
      </a:accent1>
      <a:accent2>
        <a:srgbClr val="FFCC00"/>
      </a:accent2>
      <a:accent3>
        <a:srgbClr val="FFFFFF"/>
      </a:accent3>
      <a:accent4>
        <a:srgbClr val="000000"/>
      </a:accent4>
      <a:accent5>
        <a:srgbClr val="F9F3DD"/>
      </a:accent5>
      <a:accent6>
        <a:srgbClr val="E7B900"/>
      </a:accent6>
      <a:hlink>
        <a:srgbClr val="D4876C"/>
      </a:hlink>
      <a:folHlink>
        <a:srgbClr val="B2B2B2"/>
      </a:folHlink>
    </a:clrScheme>
    <a:fontScheme name="Cactu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actus 1">
        <a:dk1>
          <a:srgbClr val="FF9900"/>
        </a:dk1>
        <a:lt1>
          <a:srgbClr val="FFFFCC"/>
        </a:lt1>
        <a:dk2>
          <a:srgbClr val="000000"/>
        </a:dk2>
        <a:lt2>
          <a:srgbClr val="FFCC00"/>
        </a:lt2>
        <a:accent1>
          <a:srgbClr val="6B6253"/>
        </a:accent1>
        <a:accent2>
          <a:srgbClr val="72543E"/>
        </a:accent2>
        <a:accent3>
          <a:srgbClr val="AAAAAA"/>
        </a:accent3>
        <a:accent4>
          <a:srgbClr val="DADAAE"/>
        </a:accent4>
        <a:accent5>
          <a:srgbClr val="BAB7B3"/>
        </a:accent5>
        <a:accent6>
          <a:srgbClr val="674B37"/>
        </a:accent6>
        <a:hlink>
          <a:srgbClr val="DA988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ctus 2">
        <a:dk1>
          <a:srgbClr val="000000"/>
        </a:dk1>
        <a:lt1>
          <a:srgbClr val="FFFFFF"/>
        </a:lt1>
        <a:dk2>
          <a:srgbClr val="000000"/>
        </a:dk2>
        <a:lt2>
          <a:srgbClr val="006600"/>
        </a:lt2>
        <a:accent1>
          <a:srgbClr val="F5EBC1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9F3DD"/>
        </a:accent5>
        <a:accent6>
          <a:srgbClr val="E7B900"/>
        </a:accent6>
        <a:hlink>
          <a:srgbClr val="D4876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ctus 3">
        <a:dk1>
          <a:srgbClr val="000000"/>
        </a:dk1>
        <a:lt1>
          <a:srgbClr val="FFFFFF"/>
        </a:lt1>
        <a:dk2>
          <a:srgbClr val="000000"/>
        </a:dk2>
        <a:lt2>
          <a:srgbClr val="292929"/>
        </a:lt2>
        <a:accent1>
          <a:srgbClr val="EAEAEA"/>
        </a:accent1>
        <a:accent2>
          <a:srgbClr val="969696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878787"/>
        </a:accent6>
        <a:hlink>
          <a:srgbClr val="5F5F5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ctus 4">
        <a:dk1>
          <a:srgbClr val="000000"/>
        </a:dk1>
        <a:lt1>
          <a:srgbClr val="FFFFFF"/>
        </a:lt1>
        <a:dk2>
          <a:srgbClr val="000000"/>
        </a:dk2>
        <a:lt2>
          <a:srgbClr val="006600"/>
        </a:lt2>
        <a:accent1>
          <a:srgbClr val="D8EBB3"/>
        </a:accent1>
        <a:accent2>
          <a:srgbClr val="CCCC00"/>
        </a:accent2>
        <a:accent3>
          <a:srgbClr val="FFFFFF"/>
        </a:accent3>
        <a:accent4>
          <a:srgbClr val="000000"/>
        </a:accent4>
        <a:accent5>
          <a:srgbClr val="E9F3D6"/>
        </a:accent5>
        <a:accent6>
          <a:srgbClr val="B9B900"/>
        </a:accent6>
        <a:hlink>
          <a:srgbClr val="FFBE7D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ctus 5">
        <a:dk1>
          <a:srgbClr val="000000"/>
        </a:dk1>
        <a:lt1>
          <a:srgbClr val="E5D3B3"/>
        </a:lt1>
        <a:dk2>
          <a:srgbClr val="800000"/>
        </a:dk2>
        <a:lt2>
          <a:srgbClr val="009900"/>
        </a:lt2>
        <a:accent1>
          <a:srgbClr val="D5B095"/>
        </a:accent1>
        <a:accent2>
          <a:srgbClr val="E28666"/>
        </a:accent2>
        <a:accent3>
          <a:srgbClr val="F0E6D6"/>
        </a:accent3>
        <a:accent4>
          <a:srgbClr val="000000"/>
        </a:accent4>
        <a:accent5>
          <a:srgbClr val="E7D4C8"/>
        </a:accent5>
        <a:accent6>
          <a:srgbClr val="CD795C"/>
        </a:accent6>
        <a:hlink>
          <a:srgbClr val="B75735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ctus 6">
        <a:dk1>
          <a:srgbClr val="99CC00"/>
        </a:dk1>
        <a:lt1>
          <a:srgbClr val="FFFFFF"/>
        </a:lt1>
        <a:dk2>
          <a:srgbClr val="51399D"/>
        </a:dk2>
        <a:lt2>
          <a:srgbClr val="FFFFCC"/>
        </a:lt2>
        <a:accent1>
          <a:srgbClr val="877CAA"/>
        </a:accent1>
        <a:accent2>
          <a:srgbClr val="000058"/>
        </a:accent2>
        <a:accent3>
          <a:srgbClr val="B3AECC"/>
        </a:accent3>
        <a:accent4>
          <a:srgbClr val="DADADA"/>
        </a:accent4>
        <a:accent5>
          <a:srgbClr val="C3BFD2"/>
        </a:accent5>
        <a:accent6>
          <a:srgbClr val="00004F"/>
        </a:accent6>
        <a:hlink>
          <a:srgbClr val="FFCC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17_Cactus">
  <a:themeElements>
    <a:clrScheme name="Cactus 2">
      <a:dk1>
        <a:srgbClr val="000000"/>
      </a:dk1>
      <a:lt1>
        <a:srgbClr val="FFFFFF"/>
      </a:lt1>
      <a:dk2>
        <a:srgbClr val="000000"/>
      </a:dk2>
      <a:lt2>
        <a:srgbClr val="006600"/>
      </a:lt2>
      <a:accent1>
        <a:srgbClr val="F5EBC1"/>
      </a:accent1>
      <a:accent2>
        <a:srgbClr val="FFCC00"/>
      </a:accent2>
      <a:accent3>
        <a:srgbClr val="FFFFFF"/>
      </a:accent3>
      <a:accent4>
        <a:srgbClr val="000000"/>
      </a:accent4>
      <a:accent5>
        <a:srgbClr val="F9F3DD"/>
      </a:accent5>
      <a:accent6>
        <a:srgbClr val="E7B900"/>
      </a:accent6>
      <a:hlink>
        <a:srgbClr val="D4876C"/>
      </a:hlink>
      <a:folHlink>
        <a:srgbClr val="B2B2B2"/>
      </a:folHlink>
    </a:clrScheme>
    <a:fontScheme name="Cactu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actus 1">
        <a:dk1>
          <a:srgbClr val="FF9900"/>
        </a:dk1>
        <a:lt1>
          <a:srgbClr val="FFFFCC"/>
        </a:lt1>
        <a:dk2>
          <a:srgbClr val="000000"/>
        </a:dk2>
        <a:lt2>
          <a:srgbClr val="FFCC00"/>
        </a:lt2>
        <a:accent1>
          <a:srgbClr val="6B6253"/>
        </a:accent1>
        <a:accent2>
          <a:srgbClr val="72543E"/>
        </a:accent2>
        <a:accent3>
          <a:srgbClr val="AAAAAA"/>
        </a:accent3>
        <a:accent4>
          <a:srgbClr val="DADAAE"/>
        </a:accent4>
        <a:accent5>
          <a:srgbClr val="BAB7B3"/>
        </a:accent5>
        <a:accent6>
          <a:srgbClr val="674B37"/>
        </a:accent6>
        <a:hlink>
          <a:srgbClr val="DA988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ctus 2">
        <a:dk1>
          <a:srgbClr val="000000"/>
        </a:dk1>
        <a:lt1>
          <a:srgbClr val="FFFFFF"/>
        </a:lt1>
        <a:dk2>
          <a:srgbClr val="000000"/>
        </a:dk2>
        <a:lt2>
          <a:srgbClr val="006600"/>
        </a:lt2>
        <a:accent1>
          <a:srgbClr val="F5EBC1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9F3DD"/>
        </a:accent5>
        <a:accent6>
          <a:srgbClr val="E7B900"/>
        </a:accent6>
        <a:hlink>
          <a:srgbClr val="D4876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ctus 3">
        <a:dk1>
          <a:srgbClr val="000000"/>
        </a:dk1>
        <a:lt1>
          <a:srgbClr val="FFFFFF"/>
        </a:lt1>
        <a:dk2>
          <a:srgbClr val="000000"/>
        </a:dk2>
        <a:lt2>
          <a:srgbClr val="292929"/>
        </a:lt2>
        <a:accent1>
          <a:srgbClr val="EAEAEA"/>
        </a:accent1>
        <a:accent2>
          <a:srgbClr val="969696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878787"/>
        </a:accent6>
        <a:hlink>
          <a:srgbClr val="5F5F5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ctus 4">
        <a:dk1>
          <a:srgbClr val="000000"/>
        </a:dk1>
        <a:lt1>
          <a:srgbClr val="FFFFFF"/>
        </a:lt1>
        <a:dk2>
          <a:srgbClr val="000000"/>
        </a:dk2>
        <a:lt2>
          <a:srgbClr val="006600"/>
        </a:lt2>
        <a:accent1>
          <a:srgbClr val="D8EBB3"/>
        </a:accent1>
        <a:accent2>
          <a:srgbClr val="CCCC00"/>
        </a:accent2>
        <a:accent3>
          <a:srgbClr val="FFFFFF"/>
        </a:accent3>
        <a:accent4>
          <a:srgbClr val="000000"/>
        </a:accent4>
        <a:accent5>
          <a:srgbClr val="E9F3D6"/>
        </a:accent5>
        <a:accent6>
          <a:srgbClr val="B9B900"/>
        </a:accent6>
        <a:hlink>
          <a:srgbClr val="FFBE7D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ctus 5">
        <a:dk1>
          <a:srgbClr val="000000"/>
        </a:dk1>
        <a:lt1>
          <a:srgbClr val="E5D3B3"/>
        </a:lt1>
        <a:dk2>
          <a:srgbClr val="800000"/>
        </a:dk2>
        <a:lt2>
          <a:srgbClr val="009900"/>
        </a:lt2>
        <a:accent1>
          <a:srgbClr val="D5B095"/>
        </a:accent1>
        <a:accent2>
          <a:srgbClr val="E28666"/>
        </a:accent2>
        <a:accent3>
          <a:srgbClr val="F0E6D6"/>
        </a:accent3>
        <a:accent4>
          <a:srgbClr val="000000"/>
        </a:accent4>
        <a:accent5>
          <a:srgbClr val="E7D4C8"/>
        </a:accent5>
        <a:accent6>
          <a:srgbClr val="CD795C"/>
        </a:accent6>
        <a:hlink>
          <a:srgbClr val="B75735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ctus 6">
        <a:dk1>
          <a:srgbClr val="99CC00"/>
        </a:dk1>
        <a:lt1>
          <a:srgbClr val="FFFFFF"/>
        </a:lt1>
        <a:dk2>
          <a:srgbClr val="51399D"/>
        </a:dk2>
        <a:lt2>
          <a:srgbClr val="FFFFCC"/>
        </a:lt2>
        <a:accent1>
          <a:srgbClr val="877CAA"/>
        </a:accent1>
        <a:accent2>
          <a:srgbClr val="000058"/>
        </a:accent2>
        <a:accent3>
          <a:srgbClr val="B3AECC"/>
        </a:accent3>
        <a:accent4>
          <a:srgbClr val="DADADA"/>
        </a:accent4>
        <a:accent5>
          <a:srgbClr val="C3BFD2"/>
        </a:accent5>
        <a:accent6>
          <a:srgbClr val="00004F"/>
        </a:accent6>
        <a:hlink>
          <a:srgbClr val="FFCC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8.xml><?xml version="1.0" encoding="utf-8"?>
<a:theme xmlns:a="http://schemas.openxmlformats.org/drawingml/2006/main" name="18_Cactus">
  <a:themeElements>
    <a:clrScheme name="Cactus 2">
      <a:dk1>
        <a:srgbClr val="000000"/>
      </a:dk1>
      <a:lt1>
        <a:srgbClr val="FFFFFF"/>
      </a:lt1>
      <a:dk2>
        <a:srgbClr val="000000"/>
      </a:dk2>
      <a:lt2>
        <a:srgbClr val="006600"/>
      </a:lt2>
      <a:accent1>
        <a:srgbClr val="F5EBC1"/>
      </a:accent1>
      <a:accent2>
        <a:srgbClr val="FFCC00"/>
      </a:accent2>
      <a:accent3>
        <a:srgbClr val="FFFFFF"/>
      </a:accent3>
      <a:accent4>
        <a:srgbClr val="000000"/>
      </a:accent4>
      <a:accent5>
        <a:srgbClr val="F9F3DD"/>
      </a:accent5>
      <a:accent6>
        <a:srgbClr val="E7B900"/>
      </a:accent6>
      <a:hlink>
        <a:srgbClr val="D4876C"/>
      </a:hlink>
      <a:folHlink>
        <a:srgbClr val="B2B2B2"/>
      </a:folHlink>
    </a:clrScheme>
    <a:fontScheme name="Cactu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actus 1">
        <a:dk1>
          <a:srgbClr val="FF9900"/>
        </a:dk1>
        <a:lt1>
          <a:srgbClr val="FFFFCC"/>
        </a:lt1>
        <a:dk2>
          <a:srgbClr val="000000"/>
        </a:dk2>
        <a:lt2>
          <a:srgbClr val="FFCC00"/>
        </a:lt2>
        <a:accent1>
          <a:srgbClr val="6B6253"/>
        </a:accent1>
        <a:accent2>
          <a:srgbClr val="72543E"/>
        </a:accent2>
        <a:accent3>
          <a:srgbClr val="AAAAAA"/>
        </a:accent3>
        <a:accent4>
          <a:srgbClr val="DADAAE"/>
        </a:accent4>
        <a:accent5>
          <a:srgbClr val="BAB7B3"/>
        </a:accent5>
        <a:accent6>
          <a:srgbClr val="674B37"/>
        </a:accent6>
        <a:hlink>
          <a:srgbClr val="DA988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ctus 2">
        <a:dk1>
          <a:srgbClr val="000000"/>
        </a:dk1>
        <a:lt1>
          <a:srgbClr val="FFFFFF"/>
        </a:lt1>
        <a:dk2>
          <a:srgbClr val="000000"/>
        </a:dk2>
        <a:lt2>
          <a:srgbClr val="006600"/>
        </a:lt2>
        <a:accent1>
          <a:srgbClr val="F5EBC1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9F3DD"/>
        </a:accent5>
        <a:accent6>
          <a:srgbClr val="E7B900"/>
        </a:accent6>
        <a:hlink>
          <a:srgbClr val="D4876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ctus 3">
        <a:dk1>
          <a:srgbClr val="000000"/>
        </a:dk1>
        <a:lt1>
          <a:srgbClr val="FFFFFF"/>
        </a:lt1>
        <a:dk2>
          <a:srgbClr val="000000"/>
        </a:dk2>
        <a:lt2>
          <a:srgbClr val="292929"/>
        </a:lt2>
        <a:accent1>
          <a:srgbClr val="EAEAEA"/>
        </a:accent1>
        <a:accent2>
          <a:srgbClr val="969696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878787"/>
        </a:accent6>
        <a:hlink>
          <a:srgbClr val="5F5F5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ctus 4">
        <a:dk1>
          <a:srgbClr val="000000"/>
        </a:dk1>
        <a:lt1>
          <a:srgbClr val="FFFFFF"/>
        </a:lt1>
        <a:dk2>
          <a:srgbClr val="000000"/>
        </a:dk2>
        <a:lt2>
          <a:srgbClr val="006600"/>
        </a:lt2>
        <a:accent1>
          <a:srgbClr val="D8EBB3"/>
        </a:accent1>
        <a:accent2>
          <a:srgbClr val="CCCC00"/>
        </a:accent2>
        <a:accent3>
          <a:srgbClr val="FFFFFF"/>
        </a:accent3>
        <a:accent4>
          <a:srgbClr val="000000"/>
        </a:accent4>
        <a:accent5>
          <a:srgbClr val="E9F3D6"/>
        </a:accent5>
        <a:accent6>
          <a:srgbClr val="B9B900"/>
        </a:accent6>
        <a:hlink>
          <a:srgbClr val="FFBE7D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ctus 5">
        <a:dk1>
          <a:srgbClr val="000000"/>
        </a:dk1>
        <a:lt1>
          <a:srgbClr val="E5D3B3"/>
        </a:lt1>
        <a:dk2>
          <a:srgbClr val="800000"/>
        </a:dk2>
        <a:lt2>
          <a:srgbClr val="009900"/>
        </a:lt2>
        <a:accent1>
          <a:srgbClr val="D5B095"/>
        </a:accent1>
        <a:accent2>
          <a:srgbClr val="E28666"/>
        </a:accent2>
        <a:accent3>
          <a:srgbClr val="F0E6D6"/>
        </a:accent3>
        <a:accent4>
          <a:srgbClr val="000000"/>
        </a:accent4>
        <a:accent5>
          <a:srgbClr val="E7D4C8"/>
        </a:accent5>
        <a:accent6>
          <a:srgbClr val="CD795C"/>
        </a:accent6>
        <a:hlink>
          <a:srgbClr val="B75735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ctus 6">
        <a:dk1>
          <a:srgbClr val="99CC00"/>
        </a:dk1>
        <a:lt1>
          <a:srgbClr val="FFFFFF"/>
        </a:lt1>
        <a:dk2>
          <a:srgbClr val="51399D"/>
        </a:dk2>
        <a:lt2>
          <a:srgbClr val="FFFFCC"/>
        </a:lt2>
        <a:accent1>
          <a:srgbClr val="877CAA"/>
        </a:accent1>
        <a:accent2>
          <a:srgbClr val="000058"/>
        </a:accent2>
        <a:accent3>
          <a:srgbClr val="B3AECC"/>
        </a:accent3>
        <a:accent4>
          <a:srgbClr val="DADADA"/>
        </a:accent4>
        <a:accent5>
          <a:srgbClr val="C3BFD2"/>
        </a:accent5>
        <a:accent6>
          <a:srgbClr val="00004F"/>
        </a:accent6>
        <a:hlink>
          <a:srgbClr val="FFCC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9.xml><?xml version="1.0" encoding="utf-8"?>
<a:theme xmlns:a="http://schemas.openxmlformats.org/drawingml/2006/main" name="19_Cactus">
  <a:themeElements>
    <a:clrScheme name="Cactus 2">
      <a:dk1>
        <a:srgbClr val="000000"/>
      </a:dk1>
      <a:lt1>
        <a:srgbClr val="FFFFFF"/>
      </a:lt1>
      <a:dk2>
        <a:srgbClr val="000000"/>
      </a:dk2>
      <a:lt2>
        <a:srgbClr val="006600"/>
      </a:lt2>
      <a:accent1>
        <a:srgbClr val="F5EBC1"/>
      </a:accent1>
      <a:accent2>
        <a:srgbClr val="FFCC00"/>
      </a:accent2>
      <a:accent3>
        <a:srgbClr val="FFFFFF"/>
      </a:accent3>
      <a:accent4>
        <a:srgbClr val="000000"/>
      </a:accent4>
      <a:accent5>
        <a:srgbClr val="F9F3DD"/>
      </a:accent5>
      <a:accent6>
        <a:srgbClr val="E7B900"/>
      </a:accent6>
      <a:hlink>
        <a:srgbClr val="D4876C"/>
      </a:hlink>
      <a:folHlink>
        <a:srgbClr val="B2B2B2"/>
      </a:folHlink>
    </a:clrScheme>
    <a:fontScheme name="Cactu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actus 1">
        <a:dk1>
          <a:srgbClr val="FF9900"/>
        </a:dk1>
        <a:lt1>
          <a:srgbClr val="FFFFCC"/>
        </a:lt1>
        <a:dk2>
          <a:srgbClr val="000000"/>
        </a:dk2>
        <a:lt2>
          <a:srgbClr val="FFCC00"/>
        </a:lt2>
        <a:accent1>
          <a:srgbClr val="6B6253"/>
        </a:accent1>
        <a:accent2>
          <a:srgbClr val="72543E"/>
        </a:accent2>
        <a:accent3>
          <a:srgbClr val="AAAAAA"/>
        </a:accent3>
        <a:accent4>
          <a:srgbClr val="DADAAE"/>
        </a:accent4>
        <a:accent5>
          <a:srgbClr val="BAB7B3"/>
        </a:accent5>
        <a:accent6>
          <a:srgbClr val="674B37"/>
        </a:accent6>
        <a:hlink>
          <a:srgbClr val="DA988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ctus 2">
        <a:dk1>
          <a:srgbClr val="000000"/>
        </a:dk1>
        <a:lt1>
          <a:srgbClr val="FFFFFF"/>
        </a:lt1>
        <a:dk2>
          <a:srgbClr val="000000"/>
        </a:dk2>
        <a:lt2>
          <a:srgbClr val="006600"/>
        </a:lt2>
        <a:accent1>
          <a:srgbClr val="F5EBC1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9F3DD"/>
        </a:accent5>
        <a:accent6>
          <a:srgbClr val="E7B900"/>
        </a:accent6>
        <a:hlink>
          <a:srgbClr val="D4876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ctus 3">
        <a:dk1>
          <a:srgbClr val="000000"/>
        </a:dk1>
        <a:lt1>
          <a:srgbClr val="FFFFFF"/>
        </a:lt1>
        <a:dk2>
          <a:srgbClr val="000000"/>
        </a:dk2>
        <a:lt2>
          <a:srgbClr val="292929"/>
        </a:lt2>
        <a:accent1>
          <a:srgbClr val="EAEAEA"/>
        </a:accent1>
        <a:accent2>
          <a:srgbClr val="969696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878787"/>
        </a:accent6>
        <a:hlink>
          <a:srgbClr val="5F5F5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ctus 4">
        <a:dk1>
          <a:srgbClr val="000000"/>
        </a:dk1>
        <a:lt1>
          <a:srgbClr val="FFFFFF"/>
        </a:lt1>
        <a:dk2>
          <a:srgbClr val="000000"/>
        </a:dk2>
        <a:lt2>
          <a:srgbClr val="006600"/>
        </a:lt2>
        <a:accent1>
          <a:srgbClr val="D8EBB3"/>
        </a:accent1>
        <a:accent2>
          <a:srgbClr val="CCCC00"/>
        </a:accent2>
        <a:accent3>
          <a:srgbClr val="FFFFFF"/>
        </a:accent3>
        <a:accent4>
          <a:srgbClr val="000000"/>
        </a:accent4>
        <a:accent5>
          <a:srgbClr val="E9F3D6"/>
        </a:accent5>
        <a:accent6>
          <a:srgbClr val="B9B900"/>
        </a:accent6>
        <a:hlink>
          <a:srgbClr val="FFBE7D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ctus 5">
        <a:dk1>
          <a:srgbClr val="000000"/>
        </a:dk1>
        <a:lt1>
          <a:srgbClr val="E5D3B3"/>
        </a:lt1>
        <a:dk2>
          <a:srgbClr val="800000"/>
        </a:dk2>
        <a:lt2>
          <a:srgbClr val="009900"/>
        </a:lt2>
        <a:accent1>
          <a:srgbClr val="D5B095"/>
        </a:accent1>
        <a:accent2>
          <a:srgbClr val="E28666"/>
        </a:accent2>
        <a:accent3>
          <a:srgbClr val="F0E6D6"/>
        </a:accent3>
        <a:accent4>
          <a:srgbClr val="000000"/>
        </a:accent4>
        <a:accent5>
          <a:srgbClr val="E7D4C8"/>
        </a:accent5>
        <a:accent6>
          <a:srgbClr val="CD795C"/>
        </a:accent6>
        <a:hlink>
          <a:srgbClr val="B75735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ctus 6">
        <a:dk1>
          <a:srgbClr val="99CC00"/>
        </a:dk1>
        <a:lt1>
          <a:srgbClr val="FFFFFF"/>
        </a:lt1>
        <a:dk2>
          <a:srgbClr val="51399D"/>
        </a:dk2>
        <a:lt2>
          <a:srgbClr val="FFFFCC"/>
        </a:lt2>
        <a:accent1>
          <a:srgbClr val="877CAA"/>
        </a:accent1>
        <a:accent2>
          <a:srgbClr val="000058"/>
        </a:accent2>
        <a:accent3>
          <a:srgbClr val="B3AECC"/>
        </a:accent3>
        <a:accent4>
          <a:srgbClr val="DADADA"/>
        </a:accent4>
        <a:accent5>
          <a:srgbClr val="C3BFD2"/>
        </a:accent5>
        <a:accent6>
          <a:srgbClr val="00004F"/>
        </a:accent6>
        <a:hlink>
          <a:srgbClr val="FFCC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2_Cactus">
  <a:themeElements>
    <a:clrScheme name="Cactus 2">
      <a:dk1>
        <a:srgbClr val="000000"/>
      </a:dk1>
      <a:lt1>
        <a:srgbClr val="FFFFFF"/>
      </a:lt1>
      <a:dk2>
        <a:srgbClr val="000000"/>
      </a:dk2>
      <a:lt2>
        <a:srgbClr val="006600"/>
      </a:lt2>
      <a:accent1>
        <a:srgbClr val="F5EBC1"/>
      </a:accent1>
      <a:accent2>
        <a:srgbClr val="FFCC00"/>
      </a:accent2>
      <a:accent3>
        <a:srgbClr val="FFFFFF"/>
      </a:accent3>
      <a:accent4>
        <a:srgbClr val="000000"/>
      </a:accent4>
      <a:accent5>
        <a:srgbClr val="F9F3DD"/>
      </a:accent5>
      <a:accent6>
        <a:srgbClr val="E7B900"/>
      </a:accent6>
      <a:hlink>
        <a:srgbClr val="D4876C"/>
      </a:hlink>
      <a:folHlink>
        <a:srgbClr val="B2B2B2"/>
      </a:folHlink>
    </a:clrScheme>
    <a:fontScheme name="Cactu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actus 1">
        <a:dk1>
          <a:srgbClr val="FF9900"/>
        </a:dk1>
        <a:lt1>
          <a:srgbClr val="FFFFCC"/>
        </a:lt1>
        <a:dk2>
          <a:srgbClr val="000000"/>
        </a:dk2>
        <a:lt2>
          <a:srgbClr val="FFCC00"/>
        </a:lt2>
        <a:accent1>
          <a:srgbClr val="6B6253"/>
        </a:accent1>
        <a:accent2>
          <a:srgbClr val="72543E"/>
        </a:accent2>
        <a:accent3>
          <a:srgbClr val="AAAAAA"/>
        </a:accent3>
        <a:accent4>
          <a:srgbClr val="DADAAE"/>
        </a:accent4>
        <a:accent5>
          <a:srgbClr val="BAB7B3"/>
        </a:accent5>
        <a:accent6>
          <a:srgbClr val="674B37"/>
        </a:accent6>
        <a:hlink>
          <a:srgbClr val="DA988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ctus 2">
        <a:dk1>
          <a:srgbClr val="000000"/>
        </a:dk1>
        <a:lt1>
          <a:srgbClr val="FFFFFF"/>
        </a:lt1>
        <a:dk2>
          <a:srgbClr val="000000"/>
        </a:dk2>
        <a:lt2>
          <a:srgbClr val="006600"/>
        </a:lt2>
        <a:accent1>
          <a:srgbClr val="F5EBC1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9F3DD"/>
        </a:accent5>
        <a:accent6>
          <a:srgbClr val="E7B900"/>
        </a:accent6>
        <a:hlink>
          <a:srgbClr val="D4876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ctus 3">
        <a:dk1>
          <a:srgbClr val="000000"/>
        </a:dk1>
        <a:lt1>
          <a:srgbClr val="FFFFFF"/>
        </a:lt1>
        <a:dk2>
          <a:srgbClr val="000000"/>
        </a:dk2>
        <a:lt2>
          <a:srgbClr val="292929"/>
        </a:lt2>
        <a:accent1>
          <a:srgbClr val="EAEAEA"/>
        </a:accent1>
        <a:accent2>
          <a:srgbClr val="969696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878787"/>
        </a:accent6>
        <a:hlink>
          <a:srgbClr val="5F5F5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ctus 4">
        <a:dk1>
          <a:srgbClr val="000000"/>
        </a:dk1>
        <a:lt1>
          <a:srgbClr val="FFFFFF"/>
        </a:lt1>
        <a:dk2>
          <a:srgbClr val="000000"/>
        </a:dk2>
        <a:lt2>
          <a:srgbClr val="006600"/>
        </a:lt2>
        <a:accent1>
          <a:srgbClr val="D8EBB3"/>
        </a:accent1>
        <a:accent2>
          <a:srgbClr val="CCCC00"/>
        </a:accent2>
        <a:accent3>
          <a:srgbClr val="FFFFFF"/>
        </a:accent3>
        <a:accent4>
          <a:srgbClr val="000000"/>
        </a:accent4>
        <a:accent5>
          <a:srgbClr val="E9F3D6"/>
        </a:accent5>
        <a:accent6>
          <a:srgbClr val="B9B900"/>
        </a:accent6>
        <a:hlink>
          <a:srgbClr val="FFBE7D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ctus 5">
        <a:dk1>
          <a:srgbClr val="000000"/>
        </a:dk1>
        <a:lt1>
          <a:srgbClr val="E5D3B3"/>
        </a:lt1>
        <a:dk2>
          <a:srgbClr val="800000"/>
        </a:dk2>
        <a:lt2>
          <a:srgbClr val="009900"/>
        </a:lt2>
        <a:accent1>
          <a:srgbClr val="D5B095"/>
        </a:accent1>
        <a:accent2>
          <a:srgbClr val="E28666"/>
        </a:accent2>
        <a:accent3>
          <a:srgbClr val="F0E6D6"/>
        </a:accent3>
        <a:accent4>
          <a:srgbClr val="000000"/>
        </a:accent4>
        <a:accent5>
          <a:srgbClr val="E7D4C8"/>
        </a:accent5>
        <a:accent6>
          <a:srgbClr val="CD795C"/>
        </a:accent6>
        <a:hlink>
          <a:srgbClr val="B75735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ctus 6">
        <a:dk1>
          <a:srgbClr val="99CC00"/>
        </a:dk1>
        <a:lt1>
          <a:srgbClr val="FFFFFF"/>
        </a:lt1>
        <a:dk2>
          <a:srgbClr val="51399D"/>
        </a:dk2>
        <a:lt2>
          <a:srgbClr val="FFFFCC"/>
        </a:lt2>
        <a:accent1>
          <a:srgbClr val="877CAA"/>
        </a:accent1>
        <a:accent2>
          <a:srgbClr val="000058"/>
        </a:accent2>
        <a:accent3>
          <a:srgbClr val="B3AECC"/>
        </a:accent3>
        <a:accent4>
          <a:srgbClr val="DADADA"/>
        </a:accent4>
        <a:accent5>
          <a:srgbClr val="C3BFD2"/>
        </a:accent5>
        <a:accent6>
          <a:srgbClr val="00004F"/>
        </a:accent6>
        <a:hlink>
          <a:srgbClr val="FFCC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0.xml><?xml version="1.0" encoding="utf-8"?>
<a:theme xmlns:a="http://schemas.openxmlformats.org/drawingml/2006/main" name="20_Cactus">
  <a:themeElements>
    <a:clrScheme name="Cactus 2">
      <a:dk1>
        <a:srgbClr val="000000"/>
      </a:dk1>
      <a:lt1>
        <a:srgbClr val="FFFFFF"/>
      </a:lt1>
      <a:dk2>
        <a:srgbClr val="000000"/>
      </a:dk2>
      <a:lt2>
        <a:srgbClr val="006600"/>
      </a:lt2>
      <a:accent1>
        <a:srgbClr val="F5EBC1"/>
      </a:accent1>
      <a:accent2>
        <a:srgbClr val="FFCC00"/>
      </a:accent2>
      <a:accent3>
        <a:srgbClr val="FFFFFF"/>
      </a:accent3>
      <a:accent4>
        <a:srgbClr val="000000"/>
      </a:accent4>
      <a:accent5>
        <a:srgbClr val="F9F3DD"/>
      </a:accent5>
      <a:accent6>
        <a:srgbClr val="E7B900"/>
      </a:accent6>
      <a:hlink>
        <a:srgbClr val="D4876C"/>
      </a:hlink>
      <a:folHlink>
        <a:srgbClr val="B2B2B2"/>
      </a:folHlink>
    </a:clrScheme>
    <a:fontScheme name="Cactu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actus 1">
        <a:dk1>
          <a:srgbClr val="FF9900"/>
        </a:dk1>
        <a:lt1>
          <a:srgbClr val="FFFFCC"/>
        </a:lt1>
        <a:dk2>
          <a:srgbClr val="000000"/>
        </a:dk2>
        <a:lt2>
          <a:srgbClr val="FFCC00"/>
        </a:lt2>
        <a:accent1>
          <a:srgbClr val="6B6253"/>
        </a:accent1>
        <a:accent2>
          <a:srgbClr val="72543E"/>
        </a:accent2>
        <a:accent3>
          <a:srgbClr val="AAAAAA"/>
        </a:accent3>
        <a:accent4>
          <a:srgbClr val="DADAAE"/>
        </a:accent4>
        <a:accent5>
          <a:srgbClr val="BAB7B3"/>
        </a:accent5>
        <a:accent6>
          <a:srgbClr val="674B37"/>
        </a:accent6>
        <a:hlink>
          <a:srgbClr val="DA988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ctus 2">
        <a:dk1>
          <a:srgbClr val="000000"/>
        </a:dk1>
        <a:lt1>
          <a:srgbClr val="FFFFFF"/>
        </a:lt1>
        <a:dk2>
          <a:srgbClr val="000000"/>
        </a:dk2>
        <a:lt2>
          <a:srgbClr val="006600"/>
        </a:lt2>
        <a:accent1>
          <a:srgbClr val="F5EBC1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9F3DD"/>
        </a:accent5>
        <a:accent6>
          <a:srgbClr val="E7B900"/>
        </a:accent6>
        <a:hlink>
          <a:srgbClr val="D4876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ctus 3">
        <a:dk1>
          <a:srgbClr val="000000"/>
        </a:dk1>
        <a:lt1>
          <a:srgbClr val="FFFFFF"/>
        </a:lt1>
        <a:dk2>
          <a:srgbClr val="000000"/>
        </a:dk2>
        <a:lt2>
          <a:srgbClr val="292929"/>
        </a:lt2>
        <a:accent1>
          <a:srgbClr val="EAEAEA"/>
        </a:accent1>
        <a:accent2>
          <a:srgbClr val="969696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878787"/>
        </a:accent6>
        <a:hlink>
          <a:srgbClr val="5F5F5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ctus 4">
        <a:dk1>
          <a:srgbClr val="000000"/>
        </a:dk1>
        <a:lt1>
          <a:srgbClr val="FFFFFF"/>
        </a:lt1>
        <a:dk2>
          <a:srgbClr val="000000"/>
        </a:dk2>
        <a:lt2>
          <a:srgbClr val="006600"/>
        </a:lt2>
        <a:accent1>
          <a:srgbClr val="D8EBB3"/>
        </a:accent1>
        <a:accent2>
          <a:srgbClr val="CCCC00"/>
        </a:accent2>
        <a:accent3>
          <a:srgbClr val="FFFFFF"/>
        </a:accent3>
        <a:accent4>
          <a:srgbClr val="000000"/>
        </a:accent4>
        <a:accent5>
          <a:srgbClr val="E9F3D6"/>
        </a:accent5>
        <a:accent6>
          <a:srgbClr val="B9B900"/>
        </a:accent6>
        <a:hlink>
          <a:srgbClr val="FFBE7D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ctus 5">
        <a:dk1>
          <a:srgbClr val="000000"/>
        </a:dk1>
        <a:lt1>
          <a:srgbClr val="E5D3B3"/>
        </a:lt1>
        <a:dk2>
          <a:srgbClr val="800000"/>
        </a:dk2>
        <a:lt2>
          <a:srgbClr val="009900"/>
        </a:lt2>
        <a:accent1>
          <a:srgbClr val="D5B095"/>
        </a:accent1>
        <a:accent2>
          <a:srgbClr val="E28666"/>
        </a:accent2>
        <a:accent3>
          <a:srgbClr val="F0E6D6"/>
        </a:accent3>
        <a:accent4>
          <a:srgbClr val="000000"/>
        </a:accent4>
        <a:accent5>
          <a:srgbClr val="E7D4C8"/>
        </a:accent5>
        <a:accent6>
          <a:srgbClr val="CD795C"/>
        </a:accent6>
        <a:hlink>
          <a:srgbClr val="B75735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ctus 6">
        <a:dk1>
          <a:srgbClr val="99CC00"/>
        </a:dk1>
        <a:lt1>
          <a:srgbClr val="FFFFFF"/>
        </a:lt1>
        <a:dk2>
          <a:srgbClr val="51399D"/>
        </a:dk2>
        <a:lt2>
          <a:srgbClr val="FFFFCC"/>
        </a:lt2>
        <a:accent1>
          <a:srgbClr val="877CAA"/>
        </a:accent1>
        <a:accent2>
          <a:srgbClr val="000058"/>
        </a:accent2>
        <a:accent3>
          <a:srgbClr val="B3AECC"/>
        </a:accent3>
        <a:accent4>
          <a:srgbClr val="DADADA"/>
        </a:accent4>
        <a:accent5>
          <a:srgbClr val="C3BFD2"/>
        </a:accent5>
        <a:accent6>
          <a:srgbClr val="00004F"/>
        </a:accent6>
        <a:hlink>
          <a:srgbClr val="FFCC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1.xml><?xml version="1.0" encoding="utf-8"?>
<a:theme xmlns:a="http://schemas.openxmlformats.org/drawingml/2006/main" name="21_Cactus">
  <a:themeElements>
    <a:clrScheme name="Cactus 2">
      <a:dk1>
        <a:srgbClr val="000000"/>
      </a:dk1>
      <a:lt1>
        <a:srgbClr val="FFFFFF"/>
      </a:lt1>
      <a:dk2>
        <a:srgbClr val="000000"/>
      </a:dk2>
      <a:lt2>
        <a:srgbClr val="006600"/>
      </a:lt2>
      <a:accent1>
        <a:srgbClr val="F5EBC1"/>
      </a:accent1>
      <a:accent2>
        <a:srgbClr val="FFCC00"/>
      </a:accent2>
      <a:accent3>
        <a:srgbClr val="FFFFFF"/>
      </a:accent3>
      <a:accent4>
        <a:srgbClr val="000000"/>
      </a:accent4>
      <a:accent5>
        <a:srgbClr val="F9F3DD"/>
      </a:accent5>
      <a:accent6>
        <a:srgbClr val="E7B900"/>
      </a:accent6>
      <a:hlink>
        <a:srgbClr val="D4876C"/>
      </a:hlink>
      <a:folHlink>
        <a:srgbClr val="B2B2B2"/>
      </a:folHlink>
    </a:clrScheme>
    <a:fontScheme name="Cactu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actus 1">
        <a:dk1>
          <a:srgbClr val="FF9900"/>
        </a:dk1>
        <a:lt1>
          <a:srgbClr val="FFFFCC"/>
        </a:lt1>
        <a:dk2>
          <a:srgbClr val="000000"/>
        </a:dk2>
        <a:lt2>
          <a:srgbClr val="FFCC00"/>
        </a:lt2>
        <a:accent1>
          <a:srgbClr val="6B6253"/>
        </a:accent1>
        <a:accent2>
          <a:srgbClr val="72543E"/>
        </a:accent2>
        <a:accent3>
          <a:srgbClr val="AAAAAA"/>
        </a:accent3>
        <a:accent4>
          <a:srgbClr val="DADAAE"/>
        </a:accent4>
        <a:accent5>
          <a:srgbClr val="BAB7B3"/>
        </a:accent5>
        <a:accent6>
          <a:srgbClr val="674B37"/>
        </a:accent6>
        <a:hlink>
          <a:srgbClr val="DA988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ctus 2">
        <a:dk1>
          <a:srgbClr val="000000"/>
        </a:dk1>
        <a:lt1>
          <a:srgbClr val="FFFFFF"/>
        </a:lt1>
        <a:dk2>
          <a:srgbClr val="000000"/>
        </a:dk2>
        <a:lt2>
          <a:srgbClr val="006600"/>
        </a:lt2>
        <a:accent1>
          <a:srgbClr val="F5EBC1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9F3DD"/>
        </a:accent5>
        <a:accent6>
          <a:srgbClr val="E7B900"/>
        </a:accent6>
        <a:hlink>
          <a:srgbClr val="D4876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ctus 3">
        <a:dk1>
          <a:srgbClr val="000000"/>
        </a:dk1>
        <a:lt1>
          <a:srgbClr val="FFFFFF"/>
        </a:lt1>
        <a:dk2>
          <a:srgbClr val="000000"/>
        </a:dk2>
        <a:lt2>
          <a:srgbClr val="292929"/>
        </a:lt2>
        <a:accent1>
          <a:srgbClr val="EAEAEA"/>
        </a:accent1>
        <a:accent2>
          <a:srgbClr val="969696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878787"/>
        </a:accent6>
        <a:hlink>
          <a:srgbClr val="5F5F5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ctus 4">
        <a:dk1>
          <a:srgbClr val="000000"/>
        </a:dk1>
        <a:lt1>
          <a:srgbClr val="FFFFFF"/>
        </a:lt1>
        <a:dk2>
          <a:srgbClr val="000000"/>
        </a:dk2>
        <a:lt2>
          <a:srgbClr val="006600"/>
        </a:lt2>
        <a:accent1>
          <a:srgbClr val="D8EBB3"/>
        </a:accent1>
        <a:accent2>
          <a:srgbClr val="CCCC00"/>
        </a:accent2>
        <a:accent3>
          <a:srgbClr val="FFFFFF"/>
        </a:accent3>
        <a:accent4>
          <a:srgbClr val="000000"/>
        </a:accent4>
        <a:accent5>
          <a:srgbClr val="E9F3D6"/>
        </a:accent5>
        <a:accent6>
          <a:srgbClr val="B9B900"/>
        </a:accent6>
        <a:hlink>
          <a:srgbClr val="FFBE7D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ctus 5">
        <a:dk1>
          <a:srgbClr val="000000"/>
        </a:dk1>
        <a:lt1>
          <a:srgbClr val="E5D3B3"/>
        </a:lt1>
        <a:dk2>
          <a:srgbClr val="800000"/>
        </a:dk2>
        <a:lt2>
          <a:srgbClr val="009900"/>
        </a:lt2>
        <a:accent1>
          <a:srgbClr val="D5B095"/>
        </a:accent1>
        <a:accent2>
          <a:srgbClr val="E28666"/>
        </a:accent2>
        <a:accent3>
          <a:srgbClr val="F0E6D6"/>
        </a:accent3>
        <a:accent4>
          <a:srgbClr val="000000"/>
        </a:accent4>
        <a:accent5>
          <a:srgbClr val="E7D4C8"/>
        </a:accent5>
        <a:accent6>
          <a:srgbClr val="CD795C"/>
        </a:accent6>
        <a:hlink>
          <a:srgbClr val="B75735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ctus 6">
        <a:dk1>
          <a:srgbClr val="99CC00"/>
        </a:dk1>
        <a:lt1>
          <a:srgbClr val="FFFFFF"/>
        </a:lt1>
        <a:dk2>
          <a:srgbClr val="51399D"/>
        </a:dk2>
        <a:lt2>
          <a:srgbClr val="FFFFCC"/>
        </a:lt2>
        <a:accent1>
          <a:srgbClr val="877CAA"/>
        </a:accent1>
        <a:accent2>
          <a:srgbClr val="000058"/>
        </a:accent2>
        <a:accent3>
          <a:srgbClr val="B3AECC"/>
        </a:accent3>
        <a:accent4>
          <a:srgbClr val="DADADA"/>
        </a:accent4>
        <a:accent5>
          <a:srgbClr val="C3BFD2"/>
        </a:accent5>
        <a:accent6>
          <a:srgbClr val="00004F"/>
        </a:accent6>
        <a:hlink>
          <a:srgbClr val="FFCC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2.xml><?xml version="1.0" encoding="utf-8"?>
<a:theme xmlns:a="http://schemas.openxmlformats.org/drawingml/2006/main" name="22_Cactus">
  <a:themeElements>
    <a:clrScheme name="Cactus 2">
      <a:dk1>
        <a:srgbClr val="000000"/>
      </a:dk1>
      <a:lt1>
        <a:srgbClr val="FFFFFF"/>
      </a:lt1>
      <a:dk2>
        <a:srgbClr val="000000"/>
      </a:dk2>
      <a:lt2>
        <a:srgbClr val="006600"/>
      </a:lt2>
      <a:accent1>
        <a:srgbClr val="F5EBC1"/>
      </a:accent1>
      <a:accent2>
        <a:srgbClr val="FFCC00"/>
      </a:accent2>
      <a:accent3>
        <a:srgbClr val="FFFFFF"/>
      </a:accent3>
      <a:accent4>
        <a:srgbClr val="000000"/>
      </a:accent4>
      <a:accent5>
        <a:srgbClr val="F9F3DD"/>
      </a:accent5>
      <a:accent6>
        <a:srgbClr val="E7B900"/>
      </a:accent6>
      <a:hlink>
        <a:srgbClr val="D4876C"/>
      </a:hlink>
      <a:folHlink>
        <a:srgbClr val="B2B2B2"/>
      </a:folHlink>
    </a:clrScheme>
    <a:fontScheme name="Cactu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actus 1">
        <a:dk1>
          <a:srgbClr val="FF9900"/>
        </a:dk1>
        <a:lt1>
          <a:srgbClr val="FFFFCC"/>
        </a:lt1>
        <a:dk2>
          <a:srgbClr val="000000"/>
        </a:dk2>
        <a:lt2>
          <a:srgbClr val="FFCC00"/>
        </a:lt2>
        <a:accent1>
          <a:srgbClr val="6B6253"/>
        </a:accent1>
        <a:accent2>
          <a:srgbClr val="72543E"/>
        </a:accent2>
        <a:accent3>
          <a:srgbClr val="AAAAAA"/>
        </a:accent3>
        <a:accent4>
          <a:srgbClr val="DADAAE"/>
        </a:accent4>
        <a:accent5>
          <a:srgbClr val="BAB7B3"/>
        </a:accent5>
        <a:accent6>
          <a:srgbClr val="674B37"/>
        </a:accent6>
        <a:hlink>
          <a:srgbClr val="DA988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ctus 2">
        <a:dk1>
          <a:srgbClr val="000000"/>
        </a:dk1>
        <a:lt1>
          <a:srgbClr val="FFFFFF"/>
        </a:lt1>
        <a:dk2>
          <a:srgbClr val="000000"/>
        </a:dk2>
        <a:lt2>
          <a:srgbClr val="006600"/>
        </a:lt2>
        <a:accent1>
          <a:srgbClr val="F5EBC1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9F3DD"/>
        </a:accent5>
        <a:accent6>
          <a:srgbClr val="E7B900"/>
        </a:accent6>
        <a:hlink>
          <a:srgbClr val="D4876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ctus 3">
        <a:dk1>
          <a:srgbClr val="000000"/>
        </a:dk1>
        <a:lt1>
          <a:srgbClr val="FFFFFF"/>
        </a:lt1>
        <a:dk2>
          <a:srgbClr val="000000"/>
        </a:dk2>
        <a:lt2>
          <a:srgbClr val="292929"/>
        </a:lt2>
        <a:accent1>
          <a:srgbClr val="EAEAEA"/>
        </a:accent1>
        <a:accent2>
          <a:srgbClr val="969696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878787"/>
        </a:accent6>
        <a:hlink>
          <a:srgbClr val="5F5F5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ctus 4">
        <a:dk1>
          <a:srgbClr val="000000"/>
        </a:dk1>
        <a:lt1>
          <a:srgbClr val="FFFFFF"/>
        </a:lt1>
        <a:dk2>
          <a:srgbClr val="000000"/>
        </a:dk2>
        <a:lt2>
          <a:srgbClr val="006600"/>
        </a:lt2>
        <a:accent1>
          <a:srgbClr val="D8EBB3"/>
        </a:accent1>
        <a:accent2>
          <a:srgbClr val="CCCC00"/>
        </a:accent2>
        <a:accent3>
          <a:srgbClr val="FFFFFF"/>
        </a:accent3>
        <a:accent4>
          <a:srgbClr val="000000"/>
        </a:accent4>
        <a:accent5>
          <a:srgbClr val="E9F3D6"/>
        </a:accent5>
        <a:accent6>
          <a:srgbClr val="B9B900"/>
        </a:accent6>
        <a:hlink>
          <a:srgbClr val="FFBE7D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ctus 5">
        <a:dk1>
          <a:srgbClr val="000000"/>
        </a:dk1>
        <a:lt1>
          <a:srgbClr val="E5D3B3"/>
        </a:lt1>
        <a:dk2>
          <a:srgbClr val="800000"/>
        </a:dk2>
        <a:lt2>
          <a:srgbClr val="009900"/>
        </a:lt2>
        <a:accent1>
          <a:srgbClr val="D5B095"/>
        </a:accent1>
        <a:accent2>
          <a:srgbClr val="E28666"/>
        </a:accent2>
        <a:accent3>
          <a:srgbClr val="F0E6D6"/>
        </a:accent3>
        <a:accent4>
          <a:srgbClr val="000000"/>
        </a:accent4>
        <a:accent5>
          <a:srgbClr val="E7D4C8"/>
        </a:accent5>
        <a:accent6>
          <a:srgbClr val="CD795C"/>
        </a:accent6>
        <a:hlink>
          <a:srgbClr val="B75735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ctus 6">
        <a:dk1>
          <a:srgbClr val="99CC00"/>
        </a:dk1>
        <a:lt1>
          <a:srgbClr val="FFFFFF"/>
        </a:lt1>
        <a:dk2>
          <a:srgbClr val="51399D"/>
        </a:dk2>
        <a:lt2>
          <a:srgbClr val="FFFFCC"/>
        </a:lt2>
        <a:accent1>
          <a:srgbClr val="877CAA"/>
        </a:accent1>
        <a:accent2>
          <a:srgbClr val="000058"/>
        </a:accent2>
        <a:accent3>
          <a:srgbClr val="B3AECC"/>
        </a:accent3>
        <a:accent4>
          <a:srgbClr val="DADADA"/>
        </a:accent4>
        <a:accent5>
          <a:srgbClr val="C3BFD2"/>
        </a:accent5>
        <a:accent6>
          <a:srgbClr val="00004F"/>
        </a:accent6>
        <a:hlink>
          <a:srgbClr val="FFCC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3.xml><?xml version="1.0" encoding="utf-8"?>
<a:theme xmlns:a="http://schemas.openxmlformats.org/drawingml/2006/main" name="23_Cactus">
  <a:themeElements>
    <a:clrScheme name="Cactus 2">
      <a:dk1>
        <a:srgbClr val="000000"/>
      </a:dk1>
      <a:lt1>
        <a:srgbClr val="FFFFFF"/>
      </a:lt1>
      <a:dk2>
        <a:srgbClr val="000000"/>
      </a:dk2>
      <a:lt2>
        <a:srgbClr val="006600"/>
      </a:lt2>
      <a:accent1>
        <a:srgbClr val="F5EBC1"/>
      </a:accent1>
      <a:accent2>
        <a:srgbClr val="FFCC00"/>
      </a:accent2>
      <a:accent3>
        <a:srgbClr val="FFFFFF"/>
      </a:accent3>
      <a:accent4>
        <a:srgbClr val="000000"/>
      </a:accent4>
      <a:accent5>
        <a:srgbClr val="F9F3DD"/>
      </a:accent5>
      <a:accent6>
        <a:srgbClr val="E7B900"/>
      </a:accent6>
      <a:hlink>
        <a:srgbClr val="D4876C"/>
      </a:hlink>
      <a:folHlink>
        <a:srgbClr val="B2B2B2"/>
      </a:folHlink>
    </a:clrScheme>
    <a:fontScheme name="Cactu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actus 1">
        <a:dk1>
          <a:srgbClr val="FF9900"/>
        </a:dk1>
        <a:lt1>
          <a:srgbClr val="FFFFCC"/>
        </a:lt1>
        <a:dk2>
          <a:srgbClr val="000000"/>
        </a:dk2>
        <a:lt2>
          <a:srgbClr val="FFCC00"/>
        </a:lt2>
        <a:accent1>
          <a:srgbClr val="6B6253"/>
        </a:accent1>
        <a:accent2>
          <a:srgbClr val="72543E"/>
        </a:accent2>
        <a:accent3>
          <a:srgbClr val="AAAAAA"/>
        </a:accent3>
        <a:accent4>
          <a:srgbClr val="DADAAE"/>
        </a:accent4>
        <a:accent5>
          <a:srgbClr val="BAB7B3"/>
        </a:accent5>
        <a:accent6>
          <a:srgbClr val="674B37"/>
        </a:accent6>
        <a:hlink>
          <a:srgbClr val="DA988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ctus 2">
        <a:dk1>
          <a:srgbClr val="000000"/>
        </a:dk1>
        <a:lt1>
          <a:srgbClr val="FFFFFF"/>
        </a:lt1>
        <a:dk2>
          <a:srgbClr val="000000"/>
        </a:dk2>
        <a:lt2>
          <a:srgbClr val="006600"/>
        </a:lt2>
        <a:accent1>
          <a:srgbClr val="F5EBC1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9F3DD"/>
        </a:accent5>
        <a:accent6>
          <a:srgbClr val="E7B900"/>
        </a:accent6>
        <a:hlink>
          <a:srgbClr val="D4876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ctus 3">
        <a:dk1>
          <a:srgbClr val="000000"/>
        </a:dk1>
        <a:lt1>
          <a:srgbClr val="FFFFFF"/>
        </a:lt1>
        <a:dk2>
          <a:srgbClr val="000000"/>
        </a:dk2>
        <a:lt2>
          <a:srgbClr val="292929"/>
        </a:lt2>
        <a:accent1>
          <a:srgbClr val="EAEAEA"/>
        </a:accent1>
        <a:accent2>
          <a:srgbClr val="969696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878787"/>
        </a:accent6>
        <a:hlink>
          <a:srgbClr val="5F5F5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ctus 4">
        <a:dk1>
          <a:srgbClr val="000000"/>
        </a:dk1>
        <a:lt1>
          <a:srgbClr val="FFFFFF"/>
        </a:lt1>
        <a:dk2>
          <a:srgbClr val="000000"/>
        </a:dk2>
        <a:lt2>
          <a:srgbClr val="006600"/>
        </a:lt2>
        <a:accent1>
          <a:srgbClr val="D8EBB3"/>
        </a:accent1>
        <a:accent2>
          <a:srgbClr val="CCCC00"/>
        </a:accent2>
        <a:accent3>
          <a:srgbClr val="FFFFFF"/>
        </a:accent3>
        <a:accent4>
          <a:srgbClr val="000000"/>
        </a:accent4>
        <a:accent5>
          <a:srgbClr val="E9F3D6"/>
        </a:accent5>
        <a:accent6>
          <a:srgbClr val="B9B900"/>
        </a:accent6>
        <a:hlink>
          <a:srgbClr val="FFBE7D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ctus 5">
        <a:dk1>
          <a:srgbClr val="000000"/>
        </a:dk1>
        <a:lt1>
          <a:srgbClr val="E5D3B3"/>
        </a:lt1>
        <a:dk2>
          <a:srgbClr val="800000"/>
        </a:dk2>
        <a:lt2>
          <a:srgbClr val="009900"/>
        </a:lt2>
        <a:accent1>
          <a:srgbClr val="D5B095"/>
        </a:accent1>
        <a:accent2>
          <a:srgbClr val="E28666"/>
        </a:accent2>
        <a:accent3>
          <a:srgbClr val="F0E6D6"/>
        </a:accent3>
        <a:accent4>
          <a:srgbClr val="000000"/>
        </a:accent4>
        <a:accent5>
          <a:srgbClr val="E7D4C8"/>
        </a:accent5>
        <a:accent6>
          <a:srgbClr val="CD795C"/>
        </a:accent6>
        <a:hlink>
          <a:srgbClr val="B75735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ctus 6">
        <a:dk1>
          <a:srgbClr val="99CC00"/>
        </a:dk1>
        <a:lt1>
          <a:srgbClr val="FFFFFF"/>
        </a:lt1>
        <a:dk2>
          <a:srgbClr val="51399D"/>
        </a:dk2>
        <a:lt2>
          <a:srgbClr val="FFFFCC"/>
        </a:lt2>
        <a:accent1>
          <a:srgbClr val="877CAA"/>
        </a:accent1>
        <a:accent2>
          <a:srgbClr val="000058"/>
        </a:accent2>
        <a:accent3>
          <a:srgbClr val="B3AECC"/>
        </a:accent3>
        <a:accent4>
          <a:srgbClr val="DADADA"/>
        </a:accent4>
        <a:accent5>
          <a:srgbClr val="C3BFD2"/>
        </a:accent5>
        <a:accent6>
          <a:srgbClr val="00004F"/>
        </a:accent6>
        <a:hlink>
          <a:srgbClr val="FFCC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4.xml><?xml version="1.0" encoding="utf-8"?>
<a:theme xmlns:a="http://schemas.openxmlformats.org/drawingml/2006/main" name="24_Cactus">
  <a:themeElements>
    <a:clrScheme name="Cactus 2">
      <a:dk1>
        <a:srgbClr val="000000"/>
      </a:dk1>
      <a:lt1>
        <a:srgbClr val="FFFFFF"/>
      </a:lt1>
      <a:dk2>
        <a:srgbClr val="000000"/>
      </a:dk2>
      <a:lt2>
        <a:srgbClr val="006600"/>
      </a:lt2>
      <a:accent1>
        <a:srgbClr val="F5EBC1"/>
      </a:accent1>
      <a:accent2>
        <a:srgbClr val="FFCC00"/>
      </a:accent2>
      <a:accent3>
        <a:srgbClr val="FFFFFF"/>
      </a:accent3>
      <a:accent4>
        <a:srgbClr val="000000"/>
      </a:accent4>
      <a:accent5>
        <a:srgbClr val="F9F3DD"/>
      </a:accent5>
      <a:accent6>
        <a:srgbClr val="E7B900"/>
      </a:accent6>
      <a:hlink>
        <a:srgbClr val="D4876C"/>
      </a:hlink>
      <a:folHlink>
        <a:srgbClr val="B2B2B2"/>
      </a:folHlink>
    </a:clrScheme>
    <a:fontScheme name="Cactu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actus 1">
        <a:dk1>
          <a:srgbClr val="FF9900"/>
        </a:dk1>
        <a:lt1>
          <a:srgbClr val="FFFFCC"/>
        </a:lt1>
        <a:dk2>
          <a:srgbClr val="000000"/>
        </a:dk2>
        <a:lt2>
          <a:srgbClr val="FFCC00"/>
        </a:lt2>
        <a:accent1>
          <a:srgbClr val="6B6253"/>
        </a:accent1>
        <a:accent2>
          <a:srgbClr val="72543E"/>
        </a:accent2>
        <a:accent3>
          <a:srgbClr val="AAAAAA"/>
        </a:accent3>
        <a:accent4>
          <a:srgbClr val="DADAAE"/>
        </a:accent4>
        <a:accent5>
          <a:srgbClr val="BAB7B3"/>
        </a:accent5>
        <a:accent6>
          <a:srgbClr val="674B37"/>
        </a:accent6>
        <a:hlink>
          <a:srgbClr val="DA988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ctus 2">
        <a:dk1>
          <a:srgbClr val="000000"/>
        </a:dk1>
        <a:lt1>
          <a:srgbClr val="FFFFFF"/>
        </a:lt1>
        <a:dk2>
          <a:srgbClr val="000000"/>
        </a:dk2>
        <a:lt2>
          <a:srgbClr val="006600"/>
        </a:lt2>
        <a:accent1>
          <a:srgbClr val="F5EBC1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9F3DD"/>
        </a:accent5>
        <a:accent6>
          <a:srgbClr val="E7B900"/>
        </a:accent6>
        <a:hlink>
          <a:srgbClr val="D4876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ctus 3">
        <a:dk1>
          <a:srgbClr val="000000"/>
        </a:dk1>
        <a:lt1>
          <a:srgbClr val="FFFFFF"/>
        </a:lt1>
        <a:dk2>
          <a:srgbClr val="000000"/>
        </a:dk2>
        <a:lt2>
          <a:srgbClr val="292929"/>
        </a:lt2>
        <a:accent1>
          <a:srgbClr val="EAEAEA"/>
        </a:accent1>
        <a:accent2>
          <a:srgbClr val="969696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878787"/>
        </a:accent6>
        <a:hlink>
          <a:srgbClr val="5F5F5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ctus 4">
        <a:dk1>
          <a:srgbClr val="000000"/>
        </a:dk1>
        <a:lt1>
          <a:srgbClr val="FFFFFF"/>
        </a:lt1>
        <a:dk2>
          <a:srgbClr val="000000"/>
        </a:dk2>
        <a:lt2>
          <a:srgbClr val="006600"/>
        </a:lt2>
        <a:accent1>
          <a:srgbClr val="D8EBB3"/>
        </a:accent1>
        <a:accent2>
          <a:srgbClr val="CCCC00"/>
        </a:accent2>
        <a:accent3>
          <a:srgbClr val="FFFFFF"/>
        </a:accent3>
        <a:accent4>
          <a:srgbClr val="000000"/>
        </a:accent4>
        <a:accent5>
          <a:srgbClr val="E9F3D6"/>
        </a:accent5>
        <a:accent6>
          <a:srgbClr val="B9B900"/>
        </a:accent6>
        <a:hlink>
          <a:srgbClr val="FFBE7D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ctus 5">
        <a:dk1>
          <a:srgbClr val="000000"/>
        </a:dk1>
        <a:lt1>
          <a:srgbClr val="E5D3B3"/>
        </a:lt1>
        <a:dk2>
          <a:srgbClr val="800000"/>
        </a:dk2>
        <a:lt2>
          <a:srgbClr val="009900"/>
        </a:lt2>
        <a:accent1>
          <a:srgbClr val="D5B095"/>
        </a:accent1>
        <a:accent2>
          <a:srgbClr val="E28666"/>
        </a:accent2>
        <a:accent3>
          <a:srgbClr val="F0E6D6"/>
        </a:accent3>
        <a:accent4>
          <a:srgbClr val="000000"/>
        </a:accent4>
        <a:accent5>
          <a:srgbClr val="E7D4C8"/>
        </a:accent5>
        <a:accent6>
          <a:srgbClr val="CD795C"/>
        </a:accent6>
        <a:hlink>
          <a:srgbClr val="B75735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ctus 6">
        <a:dk1>
          <a:srgbClr val="99CC00"/>
        </a:dk1>
        <a:lt1>
          <a:srgbClr val="FFFFFF"/>
        </a:lt1>
        <a:dk2>
          <a:srgbClr val="51399D"/>
        </a:dk2>
        <a:lt2>
          <a:srgbClr val="FFFFCC"/>
        </a:lt2>
        <a:accent1>
          <a:srgbClr val="877CAA"/>
        </a:accent1>
        <a:accent2>
          <a:srgbClr val="000058"/>
        </a:accent2>
        <a:accent3>
          <a:srgbClr val="B3AECC"/>
        </a:accent3>
        <a:accent4>
          <a:srgbClr val="DADADA"/>
        </a:accent4>
        <a:accent5>
          <a:srgbClr val="C3BFD2"/>
        </a:accent5>
        <a:accent6>
          <a:srgbClr val="00004F"/>
        </a:accent6>
        <a:hlink>
          <a:srgbClr val="FFCC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5.xml><?xml version="1.0" encoding="utf-8"?>
<a:theme xmlns:a="http://schemas.openxmlformats.org/drawingml/2006/main" name="25_Cactus">
  <a:themeElements>
    <a:clrScheme name="Cactus 2">
      <a:dk1>
        <a:srgbClr val="000000"/>
      </a:dk1>
      <a:lt1>
        <a:srgbClr val="FFFFFF"/>
      </a:lt1>
      <a:dk2>
        <a:srgbClr val="000000"/>
      </a:dk2>
      <a:lt2>
        <a:srgbClr val="006600"/>
      </a:lt2>
      <a:accent1>
        <a:srgbClr val="F5EBC1"/>
      </a:accent1>
      <a:accent2>
        <a:srgbClr val="FFCC00"/>
      </a:accent2>
      <a:accent3>
        <a:srgbClr val="FFFFFF"/>
      </a:accent3>
      <a:accent4>
        <a:srgbClr val="000000"/>
      </a:accent4>
      <a:accent5>
        <a:srgbClr val="F9F3DD"/>
      </a:accent5>
      <a:accent6>
        <a:srgbClr val="E7B900"/>
      </a:accent6>
      <a:hlink>
        <a:srgbClr val="D4876C"/>
      </a:hlink>
      <a:folHlink>
        <a:srgbClr val="B2B2B2"/>
      </a:folHlink>
    </a:clrScheme>
    <a:fontScheme name="Cactu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actus 1">
        <a:dk1>
          <a:srgbClr val="FF9900"/>
        </a:dk1>
        <a:lt1>
          <a:srgbClr val="FFFFCC"/>
        </a:lt1>
        <a:dk2>
          <a:srgbClr val="000000"/>
        </a:dk2>
        <a:lt2>
          <a:srgbClr val="FFCC00"/>
        </a:lt2>
        <a:accent1>
          <a:srgbClr val="6B6253"/>
        </a:accent1>
        <a:accent2>
          <a:srgbClr val="72543E"/>
        </a:accent2>
        <a:accent3>
          <a:srgbClr val="AAAAAA"/>
        </a:accent3>
        <a:accent4>
          <a:srgbClr val="DADAAE"/>
        </a:accent4>
        <a:accent5>
          <a:srgbClr val="BAB7B3"/>
        </a:accent5>
        <a:accent6>
          <a:srgbClr val="674B37"/>
        </a:accent6>
        <a:hlink>
          <a:srgbClr val="DA988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ctus 2">
        <a:dk1>
          <a:srgbClr val="000000"/>
        </a:dk1>
        <a:lt1>
          <a:srgbClr val="FFFFFF"/>
        </a:lt1>
        <a:dk2>
          <a:srgbClr val="000000"/>
        </a:dk2>
        <a:lt2>
          <a:srgbClr val="006600"/>
        </a:lt2>
        <a:accent1>
          <a:srgbClr val="F5EBC1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9F3DD"/>
        </a:accent5>
        <a:accent6>
          <a:srgbClr val="E7B900"/>
        </a:accent6>
        <a:hlink>
          <a:srgbClr val="D4876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ctus 3">
        <a:dk1>
          <a:srgbClr val="000000"/>
        </a:dk1>
        <a:lt1>
          <a:srgbClr val="FFFFFF"/>
        </a:lt1>
        <a:dk2>
          <a:srgbClr val="000000"/>
        </a:dk2>
        <a:lt2>
          <a:srgbClr val="292929"/>
        </a:lt2>
        <a:accent1>
          <a:srgbClr val="EAEAEA"/>
        </a:accent1>
        <a:accent2>
          <a:srgbClr val="969696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878787"/>
        </a:accent6>
        <a:hlink>
          <a:srgbClr val="5F5F5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ctus 4">
        <a:dk1>
          <a:srgbClr val="000000"/>
        </a:dk1>
        <a:lt1>
          <a:srgbClr val="FFFFFF"/>
        </a:lt1>
        <a:dk2>
          <a:srgbClr val="000000"/>
        </a:dk2>
        <a:lt2>
          <a:srgbClr val="006600"/>
        </a:lt2>
        <a:accent1>
          <a:srgbClr val="D8EBB3"/>
        </a:accent1>
        <a:accent2>
          <a:srgbClr val="CCCC00"/>
        </a:accent2>
        <a:accent3>
          <a:srgbClr val="FFFFFF"/>
        </a:accent3>
        <a:accent4>
          <a:srgbClr val="000000"/>
        </a:accent4>
        <a:accent5>
          <a:srgbClr val="E9F3D6"/>
        </a:accent5>
        <a:accent6>
          <a:srgbClr val="B9B900"/>
        </a:accent6>
        <a:hlink>
          <a:srgbClr val="FFBE7D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ctus 5">
        <a:dk1>
          <a:srgbClr val="000000"/>
        </a:dk1>
        <a:lt1>
          <a:srgbClr val="E5D3B3"/>
        </a:lt1>
        <a:dk2>
          <a:srgbClr val="800000"/>
        </a:dk2>
        <a:lt2>
          <a:srgbClr val="009900"/>
        </a:lt2>
        <a:accent1>
          <a:srgbClr val="D5B095"/>
        </a:accent1>
        <a:accent2>
          <a:srgbClr val="E28666"/>
        </a:accent2>
        <a:accent3>
          <a:srgbClr val="F0E6D6"/>
        </a:accent3>
        <a:accent4>
          <a:srgbClr val="000000"/>
        </a:accent4>
        <a:accent5>
          <a:srgbClr val="E7D4C8"/>
        </a:accent5>
        <a:accent6>
          <a:srgbClr val="CD795C"/>
        </a:accent6>
        <a:hlink>
          <a:srgbClr val="B75735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ctus 6">
        <a:dk1>
          <a:srgbClr val="99CC00"/>
        </a:dk1>
        <a:lt1>
          <a:srgbClr val="FFFFFF"/>
        </a:lt1>
        <a:dk2>
          <a:srgbClr val="51399D"/>
        </a:dk2>
        <a:lt2>
          <a:srgbClr val="FFFFCC"/>
        </a:lt2>
        <a:accent1>
          <a:srgbClr val="877CAA"/>
        </a:accent1>
        <a:accent2>
          <a:srgbClr val="000058"/>
        </a:accent2>
        <a:accent3>
          <a:srgbClr val="B3AECC"/>
        </a:accent3>
        <a:accent4>
          <a:srgbClr val="DADADA"/>
        </a:accent4>
        <a:accent5>
          <a:srgbClr val="C3BFD2"/>
        </a:accent5>
        <a:accent6>
          <a:srgbClr val="00004F"/>
        </a:accent6>
        <a:hlink>
          <a:srgbClr val="FFCC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6.xml><?xml version="1.0" encoding="utf-8"?>
<a:theme xmlns:a="http://schemas.openxmlformats.org/drawingml/2006/main" name="26_Cactus">
  <a:themeElements>
    <a:clrScheme name="Cactus 2">
      <a:dk1>
        <a:srgbClr val="000000"/>
      </a:dk1>
      <a:lt1>
        <a:srgbClr val="FFFFFF"/>
      </a:lt1>
      <a:dk2>
        <a:srgbClr val="000000"/>
      </a:dk2>
      <a:lt2>
        <a:srgbClr val="006600"/>
      </a:lt2>
      <a:accent1>
        <a:srgbClr val="F5EBC1"/>
      </a:accent1>
      <a:accent2>
        <a:srgbClr val="FFCC00"/>
      </a:accent2>
      <a:accent3>
        <a:srgbClr val="FFFFFF"/>
      </a:accent3>
      <a:accent4>
        <a:srgbClr val="000000"/>
      </a:accent4>
      <a:accent5>
        <a:srgbClr val="F9F3DD"/>
      </a:accent5>
      <a:accent6>
        <a:srgbClr val="E7B900"/>
      </a:accent6>
      <a:hlink>
        <a:srgbClr val="D4876C"/>
      </a:hlink>
      <a:folHlink>
        <a:srgbClr val="B2B2B2"/>
      </a:folHlink>
    </a:clrScheme>
    <a:fontScheme name="Cactu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actus 1">
        <a:dk1>
          <a:srgbClr val="FF9900"/>
        </a:dk1>
        <a:lt1>
          <a:srgbClr val="FFFFCC"/>
        </a:lt1>
        <a:dk2>
          <a:srgbClr val="000000"/>
        </a:dk2>
        <a:lt2>
          <a:srgbClr val="FFCC00"/>
        </a:lt2>
        <a:accent1>
          <a:srgbClr val="6B6253"/>
        </a:accent1>
        <a:accent2>
          <a:srgbClr val="72543E"/>
        </a:accent2>
        <a:accent3>
          <a:srgbClr val="AAAAAA"/>
        </a:accent3>
        <a:accent4>
          <a:srgbClr val="DADAAE"/>
        </a:accent4>
        <a:accent5>
          <a:srgbClr val="BAB7B3"/>
        </a:accent5>
        <a:accent6>
          <a:srgbClr val="674B37"/>
        </a:accent6>
        <a:hlink>
          <a:srgbClr val="DA988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ctus 2">
        <a:dk1>
          <a:srgbClr val="000000"/>
        </a:dk1>
        <a:lt1>
          <a:srgbClr val="FFFFFF"/>
        </a:lt1>
        <a:dk2>
          <a:srgbClr val="000000"/>
        </a:dk2>
        <a:lt2>
          <a:srgbClr val="006600"/>
        </a:lt2>
        <a:accent1>
          <a:srgbClr val="F5EBC1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9F3DD"/>
        </a:accent5>
        <a:accent6>
          <a:srgbClr val="E7B900"/>
        </a:accent6>
        <a:hlink>
          <a:srgbClr val="D4876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ctus 3">
        <a:dk1>
          <a:srgbClr val="000000"/>
        </a:dk1>
        <a:lt1>
          <a:srgbClr val="FFFFFF"/>
        </a:lt1>
        <a:dk2>
          <a:srgbClr val="000000"/>
        </a:dk2>
        <a:lt2>
          <a:srgbClr val="292929"/>
        </a:lt2>
        <a:accent1>
          <a:srgbClr val="EAEAEA"/>
        </a:accent1>
        <a:accent2>
          <a:srgbClr val="969696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878787"/>
        </a:accent6>
        <a:hlink>
          <a:srgbClr val="5F5F5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ctus 4">
        <a:dk1>
          <a:srgbClr val="000000"/>
        </a:dk1>
        <a:lt1>
          <a:srgbClr val="FFFFFF"/>
        </a:lt1>
        <a:dk2>
          <a:srgbClr val="000000"/>
        </a:dk2>
        <a:lt2>
          <a:srgbClr val="006600"/>
        </a:lt2>
        <a:accent1>
          <a:srgbClr val="D8EBB3"/>
        </a:accent1>
        <a:accent2>
          <a:srgbClr val="CCCC00"/>
        </a:accent2>
        <a:accent3>
          <a:srgbClr val="FFFFFF"/>
        </a:accent3>
        <a:accent4>
          <a:srgbClr val="000000"/>
        </a:accent4>
        <a:accent5>
          <a:srgbClr val="E9F3D6"/>
        </a:accent5>
        <a:accent6>
          <a:srgbClr val="B9B900"/>
        </a:accent6>
        <a:hlink>
          <a:srgbClr val="FFBE7D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ctus 5">
        <a:dk1>
          <a:srgbClr val="000000"/>
        </a:dk1>
        <a:lt1>
          <a:srgbClr val="E5D3B3"/>
        </a:lt1>
        <a:dk2>
          <a:srgbClr val="800000"/>
        </a:dk2>
        <a:lt2>
          <a:srgbClr val="009900"/>
        </a:lt2>
        <a:accent1>
          <a:srgbClr val="D5B095"/>
        </a:accent1>
        <a:accent2>
          <a:srgbClr val="E28666"/>
        </a:accent2>
        <a:accent3>
          <a:srgbClr val="F0E6D6"/>
        </a:accent3>
        <a:accent4>
          <a:srgbClr val="000000"/>
        </a:accent4>
        <a:accent5>
          <a:srgbClr val="E7D4C8"/>
        </a:accent5>
        <a:accent6>
          <a:srgbClr val="CD795C"/>
        </a:accent6>
        <a:hlink>
          <a:srgbClr val="B75735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ctus 6">
        <a:dk1>
          <a:srgbClr val="99CC00"/>
        </a:dk1>
        <a:lt1>
          <a:srgbClr val="FFFFFF"/>
        </a:lt1>
        <a:dk2>
          <a:srgbClr val="51399D"/>
        </a:dk2>
        <a:lt2>
          <a:srgbClr val="FFFFCC"/>
        </a:lt2>
        <a:accent1>
          <a:srgbClr val="877CAA"/>
        </a:accent1>
        <a:accent2>
          <a:srgbClr val="000058"/>
        </a:accent2>
        <a:accent3>
          <a:srgbClr val="B3AECC"/>
        </a:accent3>
        <a:accent4>
          <a:srgbClr val="DADADA"/>
        </a:accent4>
        <a:accent5>
          <a:srgbClr val="C3BFD2"/>
        </a:accent5>
        <a:accent6>
          <a:srgbClr val="00004F"/>
        </a:accent6>
        <a:hlink>
          <a:srgbClr val="FFCC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7.xml><?xml version="1.0" encoding="utf-8"?>
<a:theme xmlns:a="http://schemas.openxmlformats.org/drawingml/2006/main" name="27_Cactus">
  <a:themeElements>
    <a:clrScheme name="Cactus 2">
      <a:dk1>
        <a:srgbClr val="000000"/>
      </a:dk1>
      <a:lt1>
        <a:srgbClr val="FFFFFF"/>
      </a:lt1>
      <a:dk2>
        <a:srgbClr val="000000"/>
      </a:dk2>
      <a:lt2>
        <a:srgbClr val="006600"/>
      </a:lt2>
      <a:accent1>
        <a:srgbClr val="F5EBC1"/>
      </a:accent1>
      <a:accent2>
        <a:srgbClr val="FFCC00"/>
      </a:accent2>
      <a:accent3>
        <a:srgbClr val="FFFFFF"/>
      </a:accent3>
      <a:accent4>
        <a:srgbClr val="000000"/>
      </a:accent4>
      <a:accent5>
        <a:srgbClr val="F9F3DD"/>
      </a:accent5>
      <a:accent6>
        <a:srgbClr val="E7B900"/>
      </a:accent6>
      <a:hlink>
        <a:srgbClr val="D4876C"/>
      </a:hlink>
      <a:folHlink>
        <a:srgbClr val="B2B2B2"/>
      </a:folHlink>
    </a:clrScheme>
    <a:fontScheme name="Cactu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actus 1">
        <a:dk1>
          <a:srgbClr val="FF9900"/>
        </a:dk1>
        <a:lt1>
          <a:srgbClr val="FFFFCC"/>
        </a:lt1>
        <a:dk2>
          <a:srgbClr val="000000"/>
        </a:dk2>
        <a:lt2>
          <a:srgbClr val="FFCC00"/>
        </a:lt2>
        <a:accent1>
          <a:srgbClr val="6B6253"/>
        </a:accent1>
        <a:accent2>
          <a:srgbClr val="72543E"/>
        </a:accent2>
        <a:accent3>
          <a:srgbClr val="AAAAAA"/>
        </a:accent3>
        <a:accent4>
          <a:srgbClr val="DADAAE"/>
        </a:accent4>
        <a:accent5>
          <a:srgbClr val="BAB7B3"/>
        </a:accent5>
        <a:accent6>
          <a:srgbClr val="674B37"/>
        </a:accent6>
        <a:hlink>
          <a:srgbClr val="DA988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ctus 2">
        <a:dk1>
          <a:srgbClr val="000000"/>
        </a:dk1>
        <a:lt1>
          <a:srgbClr val="FFFFFF"/>
        </a:lt1>
        <a:dk2>
          <a:srgbClr val="000000"/>
        </a:dk2>
        <a:lt2>
          <a:srgbClr val="006600"/>
        </a:lt2>
        <a:accent1>
          <a:srgbClr val="F5EBC1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9F3DD"/>
        </a:accent5>
        <a:accent6>
          <a:srgbClr val="E7B900"/>
        </a:accent6>
        <a:hlink>
          <a:srgbClr val="D4876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ctus 3">
        <a:dk1>
          <a:srgbClr val="000000"/>
        </a:dk1>
        <a:lt1>
          <a:srgbClr val="FFFFFF"/>
        </a:lt1>
        <a:dk2>
          <a:srgbClr val="000000"/>
        </a:dk2>
        <a:lt2>
          <a:srgbClr val="292929"/>
        </a:lt2>
        <a:accent1>
          <a:srgbClr val="EAEAEA"/>
        </a:accent1>
        <a:accent2>
          <a:srgbClr val="969696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878787"/>
        </a:accent6>
        <a:hlink>
          <a:srgbClr val="5F5F5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ctus 4">
        <a:dk1>
          <a:srgbClr val="000000"/>
        </a:dk1>
        <a:lt1>
          <a:srgbClr val="FFFFFF"/>
        </a:lt1>
        <a:dk2>
          <a:srgbClr val="000000"/>
        </a:dk2>
        <a:lt2>
          <a:srgbClr val="006600"/>
        </a:lt2>
        <a:accent1>
          <a:srgbClr val="D8EBB3"/>
        </a:accent1>
        <a:accent2>
          <a:srgbClr val="CCCC00"/>
        </a:accent2>
        <a:accent3>
          <a:srgbClr val="FFFFFF"/>
        </a:accent3>
        <a:accent4>
          <a:srgbClr val="000000"/>
        </a:accent4>
        <a:accent5>
          <a:srgbClr val="E9F3D6"/>
        </a:accent5>
        <a:accent6>
          <a:srgbClr val="B9B900"/>
        </a:accent6>
        <a:hlink>
          <a:srgbClr val="FFBE7D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ctus 5">
        <a:dk1>
          <a:srgbClr val="000000"/>
        </a:dk1>
        <a:lt1>
          <a:srgbClr val="E5D3B3"/>
        </a:lt1>
        <a:dk2>
          <a:srgbClr val="800000"/>
        </a:dk2>
        <a:lt2>
          <a:srgbClr val="009900"/>
        </a:lt2>
        <a:accent1>
          <a:srgbClr val="D5B095"/>
        </a:accent1>
        <a:accent2>
          <a:srgbClr val="E28666"/>
        </a:accent2>
        <a:accent3>
          <a:srgbClr val="F0E6D6"/>
        </a:accent3>
        <a:accent4>
          <a:srgbClr val="000000"/>
        </a:accent4>
        <a:accent5>
          <a:srgbClr val="E7D4C8"/>
        </a:accent5>
        <a:accent6>
          <a:srgbClr val="CD795C"/>
        </a:accent6>
        <a:hlink>
          <a:srgbClr val="B75735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ctus 6">
        <a:dk1>
          <a:srgbClr val="99CC00"/>
        </a:dk1>
        <a:lt1>
          <a:srgbClr val="FFFFFF"/>
        </a:lt1>
        <a:dk2>
          <a:srgbClr val="51399D"/>
        </a:dk2>
        <a:lt2>
          <a:srgbClr val="FFFFCC"/>
        </a:lt2>
        <a:accent1>
          <a:srgbClr val="877CAA"/>
        </a:accent1>
        <a:accent2>
          <a:srgbClr val="000058"/>
        </a:accent2>
        <a:accent3>
          <a:srgbClr val="B3AECC"/>
        </a:accent3>
        <a:accent4>
          <a:srgbClr val="DADADA"/>
        </a:accent4>
        <a:accent5>
          <a:srgbClr val="C3BFD2"/>
        </a:accent5>
        <a:accent6>
          <a:srgbClr val="00004F"/>
        </a:accent6>
        <a:hlink>
          <a:srgbClr val="FFCC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8.xml><?xml version="1.0" encoding="utf-8"?>
<a:theme xmlns:a="http://schemas.openxmlformats.org/drawingml/2006/main" name="28_Cactus">
  <a:themeElements>
    <a:clrScheme name="Cactus 2">
      <a:dk1>
        <a:srgbClr val="000000"/>
      </a:dk1>
      <a:lt1>
        <a:srgbClr val="FFFFFF"/>
      </a:lt1>
      <a:dk2>
        <a:srgbClr val="000000"/>
      </a:dk2>
      <a:lt2>
        <a:srgbClr val="006600"/>
      </a:lt2>
      <a:accent1>
        <a:srgbClr val="F5EBC1"/>
      </a:accent1>
      <a:accent2>
        <a:srgbClr val="FFCC00"/>
      </a:accent2>
      <a:accent3>
        <a:srgbClr val="FFFFFF"/>
      </a:accent3>
      <a:accent4>
        <a:srgbClr val="000000"/>
      </a:accent4>
      <a:accent5>
        <a:srgbClr val="F9F3DD"/>
      </a:accent5>
      <a:accent6>
        <a:srgbClr val="E7B900"/>
      </a:accent6>
      <a:hlink>
        <a:srgbClr val="D4876C"/>
      </a:hlink>
      <a:folHlink>
        <a:srgbClr val="B2B2B2"/>
      </a:folHlink>
    </a:clrScheme>
    <a:fontScheme name="Cactu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actus 1">
        <a:dk1>
          <a:srgbClr val="FF9900"/>
        </a:dk1>
        <a:lt1>
          <a:srgbClr val="FFFFCC"/>
        </a:lt1>
        <a:dk2>
          <a:srgbClr val="000000"/>
        </a:dk2>
        <a:lt2>
          <a:srgbClr val="FFCC00"/>
        </a:lt2>
        <a:accent1>
          <a:srgbClr val="6B6253"/>
        </a:accent1>
        <a:accent2>
          <a:srgbClr val="72543E"/>
        </a:accent2>
        <a:accent3>
          <a:srgbClr val="AAAAAA"/>
        </a:accent3>
        <a:accent4>
          <a:srgbClr val="DADAAE"/>
        </a:accent4>
        <a:accent5>
          <a:srgbClr val="BAB7B3"/>
        </a:accent5>
        <a:accent6>
          <a:srgbClr val="674B37"/>
        </a:accent6>
        <a:hlink>
          <a:srgbClr val="DA988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ctus 2">
        <a:dk1>
          <a:srgbClr val="000000"/>
        </a:dk1>
        <a:lt1>
          <a:srgbClr val="FFFFFF"/>
        </a:lt1>
        <a:dk2>
          <a:srgbClr val="000000"/>
        </a:dk2>
        <a:lt2>
          <a:srgbClr val="006600"/>
        </a:lt2>
        <a:accent1>
          <a:srgbClr val="F5EBC1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9F3DD"/>
        </a:accent5>
        <a:accent6>
          <a:srgbClr val="E7B900"/>
        </a:accent6>
        <a:hlink>
          <a:srgbClr val="D4876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ctus 3">
        <a:dk1>
          <a:srgbClr val="000000"/>
        </a:dk1>
        <a:lt1>
          <a:srgbClr val="FFFFFF"/>
        </a:lt1>
        <a:dk2>
          <a:srgbClr val="000000"/>
        </a:dk2>
        <a:lt2>
          <a:srgbClr val="292929"/>
        </a:lt2>
        <a:accent1>
          <a:srgbClr val="EAEAEA"/>
        </a:accent1>
        <a:accent2>
          <a:srgbClr val="969696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878787"/>
        </a:accent6>
        <a:hlink>
          <a:srgbClr val="5F5F5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ctus 4">
        <a:dk1>
          <a:srgbClr val="000000"/>
        </a:dk1>
        <a:lt1>
          <a:srgbClr val="FFFFFF"/>
        </a:lt1>
        <a:dk2>
          <a:srgbClr val="000000"/>
        </a:dk2>
        <a:lt2>
          <a:srgbClr val="006600"/>
        </a:lt2>
        <a:accent1>
          <a:srgbClr val="D8EBB3"/>
        </a:accent1>
        <a:accent2>
          <a:srgbClr val="CCCC00"/>
        </a:accent2>
        <a:accent3>
          <a:srgbClr val="FFFFFF"/>
        </a:accent3>
        <a:accent4>
          <a:srgbClr val="000000"/>
        </a:accent4>
        <a:accent5>
          <a:srgbClr val="E9F3D6"/>
        </a:accent5>
        <a:accent6>
          <a:srgbClr val="B9B900"/>
        </a:accent6>
        <a:hlink>
          <a:srgbClr val="FFBE7D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ctus 5">
        <a:dk1>
          <a:srgbClr val="000000"/>
        </a:dk1>
        <a:lt1>
          <a:srgbClr val="E5D3B3"/>
        </a:lt1>
        <a:dk2>
          <a:srgbClr val="800000"/>
        </a:dk2>
        <a:lt2>
          <a:srgbClr val="009900"/>
        </a:lt2>
        <a:accent1>
          <a:srgbClr val="D5B095"/>
        </a:accent1>
        <a:accent2>
          <a:srgbClr val="E28666"/>
        </a:accent2>
        <a:accent3>
          <a:srgbClr val="F0E6D6"/>
        </a:accent3>
        <a:accent4>
          <a:srgbClr val="000000"/>
        </a:accent4>
        <a:accent5>
          <a:srgbClr val="E7D4C8"/>
        </a:accent5>
        <a:accent6>
          <a:srgbClr val="CD795C"/>
        </a:accent6>
        <a:hlink>
          <a:srgbClr val="B75735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ctus 6">
        <a:dk1>
          <a:srgbClr val="99CC00"/>
        </a:dk1>
        <a:lt1>
          <a:srgbClr val="FFFFFF"/>
        </a:lt1>
        <a:dk2>
          <a:srgbClr val="51399D"/>
        </a:dk2>
        <a:lt2>
          <a:srgbClr val="FFFFCC"/>
        </a:lt2>
        <a:accent1>
          <a:srgbClr val="877CAA"/>
        </a:accent1>
        <a:accent2>
          <a:srgbClr val="000058"/>
        </a:accent2>
        <a:accent3>
          <a:srgbClr val="B3AECC"/>
        </a:accent3>
        <a:accent4>
          <a:srgbClr val="DADADA"/>
        </a:accent4>
        <a:accent5>
          <a:srgbClr val="C3BFD2"/>
        </a:accent5>
        <a:accent6>
          <a:srgbClr val="00004F"/>
        </a:accent6>
        <a:hlink>
          <a:srgbClr val="FFCC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9.xml><?xml version="1.0" encoding="utf-8"?>
<a:theme xmlns:a="http://schemas.openxmlformats.org/drawingml/2006/main" name="29_Cactus">
  <a:themeElements>
    <a:clrScheme name="Cactus 2">
      <a:dk1>
        <a:srgbClr val="000000"/>
      </a:dk1>
      <a:lt1>
        <a:srgbClr val="FFFFFF"/>
      </a:lt1>
      <a:dk2>
        <a:srgbClr val="000000"/>
      </a:dk2>
      <a:lt2>
        <a:srgbClr val="006600"/>
      </a:lt2>
      <a:accent1>
        <a:srgbClr val="F5EBC1"/>
      </a:accent1>
      <a:accent2>
        <a:srgbClr val="FFCC00"/>
      </a:accent2>
      <a:accent3>
        <a:srgbClr val="FFFFFF"/>
      </a:accent3>
      <a:accent4>
        <a:srgbClr val="000000"/>
      </a:accent4>
      <a:accent5>
        <a:srgbClr val="F9F3DD"/>
      </a:accent5>
      <a:accent6>
        <a:srgbClr val="E7B900"/>
      </a:accent6>
      <a:hlink>
        <a:srgbClr val="D4876C"/>
      </a:hlink>
      <a:folHlink>
        <a:srgbClr val="B2B2B2"/>
      </a:folHlink>
    </a:clrScheme>
    <a:fontScheme name="Cactu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actus 1">
        <a:dk1>
          <a:srgbClr val="FF9900"/>
        </a:dk1>
        <a:lt1>
          <a:srgbClr val="FFFFCC"/>
        </a:lt1>
        <a:dk2>
          <a:srgbClr val="000000"/>
        </a:dk2>
        <a:lt2>
          <a:srgbClr val="FFCC00"/>
        </a:lt2>
        <a:accent1>
          <a:srgbClr val="6B6253"/>
        </a:accent1>
        <a:accent2>
          <a:srgbClr val="72543E"/>
        </a:accent2>
        <a:accent3>
          <a:srgbClr val="AAAAAA"/>
        </a:accent3>
        <a:accent4>
          <a:srgbClr val="DADAAE"/>
        </a:accent4>
        <a:accent5>
          <a:srgbClr val="BAB7B3"/>
        </a:accent5>
        <a:accent6>
          <a:srgbClr val="674B37"/>
        </a:accent6>
        <a:hlink>
          <a:srgbClr val="DA988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ctus 2">
        <a:dk1>
          <a:srgbClr val="000000"/>
        </a:dk1>
        <a:lt1>
          <a:srgbClr val="FFFFFF"/>
        </a:lt1>
        <a:dk2>
          <a:srgbClr val="000000"/>
        </a:dk2>
        <a:lt2>
          <a:srgbClr val="006600"/>
        </a:lt2>
        <a:accent1>
          <a:srgbClr val="F5EBC1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9F3DD"/>
        </a:accent5>
        <a:accent6>
          <a:srgbClr val="E7B900"/>
        </a:accent6>
        <a:hlink>
          <a:srgbClr val="D4876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ctus 3">
        <a:dk1>
          <a:srgbClr val="000000"/>
        </a:dk1>
        <a:lt1>
          <a:srgbClr val="FFFFFF"/>
        </a:lt1>
        <a:dk2>
          <a:srgbClr val="000000"/>
        </a:dk2>
        <a:lt2>
          <a:srgbClr val="292929"/>
        </a:lt2>
        <a:accent1>
          <a:srgbClr val="EAEAEA"/>
        </a:accent1>
        <a:accent2>
          <a:srgbClr val="969696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878787"/>
        </a:accent6>
        <a:hlink>
          <a:srgbClr val="5F5F5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ctus 4">
        <a:dk1>
          <a:srgbClr val="000000"/>
        </a:dk1>
        <a:lt1>
          <a:srgbClr val="FFFFFF"/>
        </a:lt1>
        <a:dk2>
          <a:srgbClr val="000000"/>
        </a:dk2>
        <a:lt2>
          <a:srgbClr val="006600"/>
        </a:lt2>
        <a:accent1>
          <a:srgbClr val="D8EBB3"/>
        </a:accent1>
        <a:accent2>
          <a:srgbClr val="CCCC00"/>
        </a:accent2>
        <a:accent3>
          <a:srgbClr val="FFFFFF"/>
        </a:accent3>
        <a:accent4>
          <a:srgbClr val="000000"/>
        </a:accent4>
        <a:accent5>
          <a:srgbClr val="E9F3D6"/>
        </a:accent5>
        <a:accent6>
          <a:srgbClr val="B9B900"/>
        </a:accent6>
        <a:hlink>
          <a:srgbClr val="FFBE7D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ctus 5">
        <a:dk1>
          <a:srgbClr val="000000"/>
        </a:dk1>
        <a:lt1>
          <a:srgbClr val="E5D3B3"/>
        </a:lt1>
        <a:dk2>
          <a:srgbClr val="800000"/>
        </a:dk2>
        <a:lt2>
          <a:srgbClr val="009900"/>
        </a:lt2>
        <a:accent1>
          <a:srgbClr val="D5B095"/>
        </a:accent1>
        <a:accent2>
          <a:srgbClr val="E28666"/>
        </a:accent2>
        <a:accent3>
          <a:srgbClr val="F0E6D6"/>
        </a:accent3>
        <a:accent4>
          <a:srgbClr val="000000"/>
        </a:accent4>
        <a:accent5>
          <a:srgbClr val="E7D4C8"/>
        </a:accent5>
        <a:accent6>
          <a:srgbClr val="CD795C"/>
        </a:accent6>
        <a:hlink>
          <a:srgbClr val="B75735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ctus 6">
        <a:dk1>
          <a:srgbClr val="99CC00"/>
        </a:dk1>
        <a:lt1>
          <a:srgbClr val="FFFFFF"/>
        </a:lt1>
        <a:dk2>
          <a:srgbClr val="51399D"/>
        </a:dk2>
        <a:lt2>
          <a:srgbClr val="FFFFCC"/>
        </a:lt2>
        <a:accent1>
          <a:srgbClr val="877CAA"/>
        </a:accent1>
        <a:accent2>
          <a:srgbClr val="000058"/>
        </a:accent2>
        <a:accent3>
          <a:srgbClr val="B3AECC"/>
        </a:accent3>
        <a:accent4>
          <a:srgbClr val="DADADA"/>
        </a:accent4>
        <a:accent5>
          <a:srgbClr val="C3BFD2"/>
        </a:accent5>
        <a:accent6>
          <a:srgbClr val="00004F"/>
        </a:accent6>
        <a:hlink>
          <a:srgbClr val="FFCC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3_Cactus">
  <a:themeElements>
    <a:clrScheme name="Cactus 2">
      <a:dk1>
        <a:srgbClr val="000000"/>
      </a:dk1>
      <a:lt1>
        <a:srgbClr val="FFFFFF"/>
      </a:lt1>
      <a:dk2>
        <a:srgbClr val="000000"/>
      </a:dk2>
      <a:lt2>
        <a:srgbClr val="006600"/>
      </a:lt2>
      <a:accent1>
        <a:srgbClr val="F5EBC1"/>
      </a:accent1>
      <a:accent2>
        <a:srgbClr val="FFCC00"/>
      </a:accent2>
      <a:accent3>
        <a:srgbClr val="FFFFFF"/>
      </a:accent3>
      <a:accent4>
        <a:srgbClr val="000000"/>
      </a:accent4>
      <a:accent5>
        <a:srgbClr val="F9F3DD"/>
      </a:accent5>
      <a:accent6>
        <a:srgbClr val="E7B900"/>
      </a:accent6>
      <a:hlink>
        <a:srgbClr val="D4876C"/>
      </a:hlink>
      <a:folHlink>
        <a:srgbClr val="B2B2B2"/>
      </a:folHlink>
    </a:clrScheme>
    <a:fontScheme name="Cactu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actus 1">
        <a:dk1>
          <a:srgbClr val="FF9900"/>
        </a:dk1>
        <a:lt1>
          <a:srgbClr val="FFFFCC"/>
        </a:lt1>
        <a:dk2>
          <a:srgbClr val="000000"/>
        </a:dk2>
        <a:lt2>
          <a:srgbClr val="FFCC00"/>
        </a:lt2>
        <a:accent1>
          <a:srgbClr val="6B6253"/>
        </a:accent1>
        <a:accent2>
          <a:srgbClr val="72543E"/>
        </a:accent2>
        <a:accent3>
          <a:srgbClr val="AAAAAA"/>
        </a:accent3>
        <a:accent4>
          <a:srgbClr val="DADAAE"/>
        </a:accent4>
        <a:accent5>
          <a:srgbClr val="BAB7B3"/>
        </a:accent5>
        <a:accent6>
          <a:srgbClr val="674B37"/>
        </a:accent6>
        <a:hlink>
          <a:srgbClr val="DA988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ctus 2">
        <a:dk1>
          <a:srgbClr val="000000"/>
        </a:dk1>
        <a:lt1>
          <a:srgbClr val="FFFFFF"/>
        </a:lt1>
        <a:dk2>
          <a:srgbClr val="000000"/>
        </a:dk2>
        <a:lt2>
          <a:srgbClr val="006600"/>
        </a:lt2>
        <a:accent1>
          <a:srgbClr val="F5EBC1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9F3DD"/>
        </a:accent5>
        <a:accent6>
          <a:srgbClr val="E7B900"/>
        </a:accent6>
        <a:hlink>
          <a:srgbClr val="D4876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ctus 3">
        <a:dk1>
          <a:srgbClr val="000000"/>
        </a:dk1>
        <a:lt1>
          <a:srgbClr val="FFFFFF"/>
        </a:lt1>
        <a:dk2>
          <a:srgbClr val="000000"/>
        </a:dk2>
        <a:lt2>
          <a:srgbClr val="292929"/>
        </a:lt2>
        <a:accent1>
          <a:srgbClr val="EAEAEA"/>
        </a:accent1>
        <a:accent2>
          <a:srgbClr val="969696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878787"/>
        </a:accent6>
        <a:hlink>
          <a:srgbClr val="5F5F5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ctus 4">
        <a:dk1>
          <a:srgbClr val="000000"/>
        </a:dk1>
        <a:lt1>
          <a:srgbClr val="FFFFFF"/>
        </a:lt1>
        <a:dk2>
          <a:srgbClr val="000000"/>
        </a:dk2>
        <a:lt2>
          <a:srgbClr val="006600"/>
        </a:lt2>
        <a:accent1>
          <a:srgbClr val="D8EBB3"/>
        </a:accent1>
        <a:accent2>
          <a:srgbClr val="CCCC00"/>
        </a:accent2>
        <a:accent3>
          <a:srgbClr val="FFFFFF"/>
        </a:accent3>
        <a:accent4>
          <a:srgbClr val="000000"/>
        </a:accent4>
        <a:accent5>
          <a:srgbClr val="E9F3D6"/>
        </a:accent5>
        <a:accent6>
          <a:srgbClr val="B9B900"/>
        </a:accent6>
        <a:hlink>
          <a:srgbClr val="FFBE7D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ctus 5">
        <a:dk1>
          <a:srgbClr val="000000"/>
        </a:dk1>
        <a:lt1>
          <a:srgbClr val="E5D3B3"/>
        </a:lt1>
        <a:dk2>
          <a:srgbClr val="800000"/>
        </a:dk2>
        <a:lt2>
          <a:srgbClr val="009900"/>
        </a:lt2>
        <a:accent1>
          <a:srgbClr val="D5B095"/>
        </a:accent1>
        <a:accent2>
          <a:srgbClr val="E28666"/>
        </a:accent2>
        <a:accent3>
          <a:srgbClr val="F0E6D6"/>
        </a:accent3>
        <a:accent4>
          <a:srgbClr val="000000"/>
        </a:accent4>
        <a:accent5>
          <a:srgbClr val="E7D4C8"/>
        </a:accent5>
        <a:accent6>
          <a:srgbClr val="CD795C"/>
        </a:accent6>
        <a:hlink>
          <a:srgbClr val="B75735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ctus 6">
        <a:dk1>
          <a:srgbClr val="99CC00"/>
        </a:dk1>
        <a:lt1>
          <a:srgbClr val="FFFFFF"/>
        </a:lt1>
        <a:dk2>
          <a:srgbClr val="51399D"/>
        </a:dk2>
        <a:lt2>
          <a:srgbClr val="FFFFCC"/>
        </a:lt2>
        <a:accent1>
          <a:srgbClr val="877CAA"/>
        </a:accent1>
        <a:accent2>
          <a:srgbClr val="000058"/>
        </a:accent2>
        <a:accent3>
          <a:srgbClr val="B3AECC"/>
        </a:accent3>
        <a:accent4>
          <a:srgbClr val="DADADA"/>
        </a:accent4>
        <a:accent5>
          <a:srgbClr val="C3BFD2"/>
        </a:accent5>
        <a:accent6>
          <a:srgbClr val="00004F"/>
        </a:accent6>
        <a:hlink>
          <a:srgbClr val="FFCC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0.xml><?xml version="1.0" encoding="utf-8"?>
<a:theme xmlns:a="http://schemas.openxmlformats.org/drawingml/2006/main" name="30_Cactus">
  <a:themeElements>
    <a:clrScheme name="Cactus 2">
      <a:dk1>
        <a:srgbClr val="000000"/>
      </a:dk1>
      <a:lt1>
        <a:srgbClr val="FFFFFF"/>
      </a:lt1>
      <a:dk2>
        <a:srgbClr val="000000"/>
      </a:dk2>
      <a:lt2>
        <a:srgbClr val="006600"/>
      </a:lt2>
      <a:accent1>
        <a:srgbClr val="F5EBC1"/>
      </a:accent1>
      <a:accent2>
        <a:srgbClr val="FFCC00"/>
      </a:accent2>
      <a:accent3>
        <a:srgbClr val="FFFFFF"/>
      </a:accent3>
      <a:accent4>
        <a:srgbClr val="000000"/>
      </a:accent4>
      <a:accent5>
        <a:srgbClr val="F9F3DD"/>
      </a:accent5>
      <a:accent6>
        <a:srgbClr val="E7B900"/>
      </a:accent6>
      <a:hlink>
        <a:srgbClr val="D4876C"/>
      </a:hlink>
      <a:folHlink>
        <a:srgbClr val="B2B2B2"/>
      </a:folHlink>
    </a:clrScheme>
    <a:fontScheme name="Cactu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actus 1">
        <a:dk1>
          <a:srgbClr val="FF9900"/>
        </a:dk1>
        <a:lt1>
          <a:srgbClr val="FFFFCC"/>
        </a:lt1>
        <a:dk2>
          <a:srgbClr val="000000"/>
        </a:dk2>
        <a:lt2>
          <a:srgbClr val="FFCC00"/>
        </a:lt2>
        <a:accent1>
          <a:srgbClr val="6B6253"/>
        </a:accent1>
        <a:accent2>
          <a:srgbClr val="72543E"/>
        </a:accent2>
        <a:accent3>
          <a:srgbClr val="AAAAAA"/>
        </a:accent3>
        <a:accent4>
          <a:srgbClr val="DADAAE"/>
        </a:accent4>
        <a:accent5>
          <a:srgbClr val="BAB7B3"/>
        </a:accent5>
        <a:accent6>
          <a:srgbClr val="674B37"/>
        </a:accent6>
        <a:hlink>
          <a:srgbClr val="DA988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ctus 2">
        <a:dk1>
          <a:srgbClr val="000000"/>
        </a:dk1>
        <a:lt1>
          <a:srgbClr val="FFFFFF"/>
        </a:lt1>
        <a:dk2>
          <a:srgbClr val="000000"/>
        </a:dk2>
        <a:lt2>
          <a:srgbClr val="006600"/>
        </a:lt2>
        <a:accent1>
          <a:srgbClr val="F5EBC1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9F3DD"/>
        </a:accent5>
        <a:accent6>
          <a:srgbClr val="E7B900"/>
        </a:accent6>
        <a:hlink>
          <a:srgbClr val="D4876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ctus 3">
        <a:dk1>
          <a:srgbClr val="000000"/>
        </a:dk1>
        <a:lt1>
          <a:srgbClr val="FFFFFF"/>
        </a:lt1>
        <a:dk2>
          <a:srgbClr val="000000"/>
        </a:dk2>
        <a:lt2>
          <a:srgbClr val="292929"/>
        </a:lt2>
        <a:accent1>
          <a:srgbClr val="EAEAEA"/>
        </a:accent1>
        <a:accent2>
          <a:srgbClr val="969696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878787"/>
        </a:accent6>
        <a:hlink>
          <a:srgbClr val="5F5F5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ctus 4">
        <a:dk1>
          <a:srgbClr val="000000"/>
        </a:dk1>
        <a:lt1>
          <a:srgbClr val="FFFFFF"/>
        </a:lt1>
        <a:dk2>
          <a:srgbClr val="000000"/>
        </a:dk2>
        <a:lt2>
          <a:srgbClr val="006600"/>
        </a:lt2>
        <a:accent1>
          <a:srgbClr val="D8EBB3"/>
        </a:accent1>
        <a:accent2>
          <a:srgbClr val="CCCC00"/>
        </a:accent2>
        <a:accent3>
          <a:srgbClr val="FFFFFF"/>
        </a:accent3>
        <a:accent4>
          <a:srgbClr val="000000"/>
        </a:accent4>
        <a:accent5>
          <a:srgbClr val="E9F3D6"/>
        </a:accent5>
        <a:accent6>
          <a:srgbClr val="B9B900"/>
        </a:accent6>
        <a:hlink>
          <a:srgbClr val="FFBE7D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ctus 5">
        <a:dk1>
          <a:srgbClr val="000000"/>
        </a:dk1>
        <a:lt1>
          <a:srgbClr val="E5D3B3"/>
        </a:lt1>
        <a:dk2>
          <a:srgbClr val="800000"/>
        </a:dk2>
        <a:lt2>
          <a:srgbClr val="009900"/>
        </a:lt2>
        <a:accent1>
          <a:srgbClr val="D5B095"/>
        </a:accent1>
        <a:accent2>
          <a:srgbClr val="E28666"/>
        </a:accent2>
        <a:accent3>
          <a:srgbClr val="F0E6D6"/>
        </a:accent3>
        <a:accent4>
          <a:srgbClr val="000000"/>
        </a:accent4>
        <a:accent5>
          <a:srgbClr val="E7D4C8"/>
        </a:accent5>
        <a:accent6>
          <a:srgbClr val="CD795C"/>
        </a:accent6>
        <a:hlink>
          <a:srgbClr val="B75735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ctus 6">
        <a:dk1>
          <a:srgbClr val="99CC00"/>
        </a:dk1>
        <a:lt1>
          <a:srgbClr val="FFFFFF"/>
        </a:lt1>
        <a:dk2>
          <a:srgbClr val="51399D"/>
        </a:dk2>
        <a:lt2>
          <a:srgbClr val="FFFFCC"/>
        </a:lt2>
        <a:accent1>
          <a:srgbClr val="877CAA"/>
        </a:accent1>
        <a:accent2>
          <a:srgbClr val="000058"/>
        </a:accent2>
        <a:accent3>
          <a:srgbClr val="B3AECC"/>
        </a:accent3>
        <a:accent4>
          <a:srgbClr val="DADADA"/>
        </a:accent4>
        <a:accent5>
          <a:srgbClr val="C3BFD2"/>
        </a:accent5>
        <a:accent6>
          <a:srgbClr val="00004F"/>
        </a:accent6>
        <a:hlink>
          <a:srgbClr val="FFCC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1.xml><?xml version="1.0" encoding="utf-8"?>
<a:theme xmlns:a="http://schemas.openxmlformats.org/drawingml/2006/main" name="31_Cactus">
  <a:themeElements>
    <a:clrScheme name="Cactus 2">
      <a:dk1>
        <a:srgbClr val="000000"/>
      </a:dk1>
      <a:lt1>
        <a:srgbClr val="FFFFFF"/>
      </a:lt1>
      <a:dk2>
        <a:srgbClr val="000000"/>
      </a:dk2>
      <a:lt2>
        <a:srgbClr val="006600"/>
      </a:lt2>
      <a:accent1>
        <a:srgbClr val="F5EBC1"/>
      </a:accent1>
      <a:accent2>
        <a:srgbClr val="FFCC00"/>
      </a:accent2>
      <a:accent3>
        <a:srgbClr val="FFFFFF"/>
      </a:accent3>
      <a:accent4>
        <a:srgbClr val="000000"/>
      </a:accent4>
      <a:accent5>
        <a:srgbClr val="F9F3DD"/>
      </a:accent5>
      <a:accent6>
        <a:srgbClr val="E7B900"/>
      </a:accent6>
      <a:hlink>
        <a:srgbClr val="D4876C"/>
      </a:hlink>
      <a:folHlink>
        <a:srgbClr val="B2B2B2"/>
      </a:folHlink>
    </a:clrScheme>
    <a:fontScheme name="Cactu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actus 1">
        <a:dk1>
          <a:srgbClr val="FF9900"/>
        </a:dk1>
        <a:lt1>
          <a:srgbClr val="FFFFCC"/>
        </a:lt1>
        <a:dk2>
          <a:srgbClr val="000000"/>
        </a:dk2>
        <a:lt2>
          <a:srgbClr val="FFCC00"/>
        </a:lt2>
        <a:accent1>
          <a:srgbClr val="6B6253"/>
        </a:accent1>
        <a:accent2>
          <a:srgbClr val="72543E"/>
        </a:accent2>
        <a:accent3>
          <a:srgbClr val="AAAAAA"/>
        </a:accent3>
        <a:accent4>
          <a:srgbClr val="DADAAE"/>
        </a:accent4>
        <a:accent5>
          <a:srgbClr val="BAB7B3"/>
        </a:accent5>
        <a:accent6>
          <a:srgbClr val="674B37"/>
        </a:accent6>
        <a:hlink>
          <a:srgbClr val="DA988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ctus 2">
        <a:dk1>
          <a:srgbClr val="000000"/>
        </a:dk1>
        <a:lt1>
          <a:srgbClr val="FFFFFF"/>
        </a:lt1>
        <a:dk2>
          <a:srgbClr val="000000"/>
        </a:dk2>
        <a:lt2>
          <a:srgbClr val="006600"/>
        </a:lt2>
        <a:accent1>
          <a:srgbClr val="F5EBC1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9F3DD"/>
        </a:accent5>
        <a:accent6>
          <a:srgbClr val="E7B900"/>
        </a:accent6>
        <a:hlink>
          <a:srgbClr val="D4876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ctus 3">
        <a:dk1>
          <a:srgbClr val="000000"/>
        </a:dk1>
        <a:lt1>
          <a:srgbClr val="FFFFFF"/>
        </a:lt1>
        <a:dk2>
          <a:srgbClr val="000000"/>
        </a:dk2>
        <a:lt2>
          <a:srgbClr val="292929"/>
        </a:lt2>
        <a:accent1>
          <a:srgbClr val="EAEAEA"/>
        </a:accent1>
        <a:accent2>
          <a:srgbClr val="969696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878787"/>
        </a:accent6>
        <a:hlink>
          <a:srgbClr val="5F5F5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ctus 4">
        <a:dk1>
          <a:srgbClr val="000000"/>
        </a:dk1>
        <a:lt1>
          <a:srgbClr val="FFFFFF"/>
        </a:lt1>
        <a:dk2>
          <a:srgbClr val="000000"/>
        </a:dk2>
        <a:lt2>
          <a:srgbClr val="006600"/>
        </a:lt2>
        <a:accent1>
          <a:srgbClr val="D8EBB3"/>
        </a:accent1>
        <a:accent2>
          <a:srgbClr val="CCCC00"/>
        </a:accent2>
        <a:accent3>
          <a:srgbClr val="FFFFFF"/>
        </a:accent3>
        <a:accent4>
          <a:srgbClr val="000000"/>
        </a:accent4>
        <a:accent5>
          <a:srgbClr val="E9F3D6"/>
        </a:accent5>
        <a:accent6>
          <a:srgbClr val="B9B900"/>
        </a:accent6>
        <a:hlink>
          <a:srgbClr val="FFBE7D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ctus 5">
        <a:dk1>
          <a:srgbClr val="000000"/>
        </a:dk1>
        <a:lt1>
          <a:srgbClr val="E5D3B3"/>
        </a:lt1>
        <a:dk2>
          <a:srgbClr val="800000"/>
        </a:dk2>
        <a:lt2>
          <a:srgbClr val="009900"/>
        </a:lt2>
        <a:accent1>
          <a:srgbClr val="D5B095"/>
        </a:accent1>
        <a:accent2>
          <a:srgbClr val="E28666"/>
        </a:accent2>
        <a:accent3>
          <a:srgbClr val="F0E6D6"/>
        </a:accent3>
        <a:accent4>
          <a:srgbClr val="000000"/>
        </a:accent4>
        <a:accent5>
          <a:srgbClr val="E7D4C8"/>
        </a:accent5>
        <a:accent6>
          <a:srgbClr val="CD795C"/>
        </a:accent6>
        <a:hlink>
          <a:srgbClr val="B75735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ctus 6">
        <a:dk1>
          <a:srgbClr val="99CC00"/>
        </a:dk1>
        <a:lt1>
          <a:srgbClr val="FFFFFF"/>
        </a:lt1>
        <a:dk2>
          <a:srgbClr val="51399D"/>
        </a:dk2>
        <a:lt2>
          <a:srgbClr val="FFFFCC"/>
        </a:lt2>
        <a:accent1>
          <a:srgbClr val="877CAA"/>
        </a:accent1>
        <a:accent2>
          <a:srgbClr val="000058"/>
        </a:accent2>
        <a:accent3>
          <a:srgbClr val="B3AECC"/>
        </a:accent3>
        <a:accent4>
          <a:srgbClr val="DADADA"/>
        </a:accent4>
        <a:accent5>
          <a:srgbClr val="C3BFD2"/>
        </a:accent5>
        <a:accent6>
          <a:srgbClr val="00004F"/>
        </a:accent6>
        <a:hlink>
          <a:srgbClr val="FFCC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2.xml><?xml version="1.0" encoding="utf-8"?>
<a:theme xmlns:a="http://schemas.openxmlformats.org/drawingml/2006/main" name="32_Cactus">
  <a:themeElements>
    <a:clrScheme name="Cactus 2">
      <a:dk1>
        <a:srgbClr val="000000"/>
      </a:dk1>
      <a:lt1>
        <a:srgbClr val="FFFFFF"/>
      </a:lt1>
      <a:dk2>
        <a:srgbClr val="000000"/>
      </a:dk2>
      <a:lt2>
        <a:srgbClr val="006600"/>
      </a:lt2>
      <a:accent1>
        <a:srgbClr val="F5EBC1"/>
      </a:accent1>
      <a:accent2>
        <a:srgbClr val="FFCC00"/>
      </a:accent2>
      <a:accent3>
        <a:srgbClr val="FFFFFF"/>
      </a:accent3>
      <a:accent4>
        <a:srgbClr val="000000"/>
      </a:accent4>
      <a:accent5>
        <a:srgbClr val="F9F3DD"/>
      </a:accent5>
      <a:accent6>
        <a:srgbClr val="E7B900"/>
      </a:accent6>
      <a:hlink>
        <a:srgbClr val="D4876C"/>
      </a:hlink>
      <a:folHlink>
        <a:srgbClr val="B2B2B2"/>
      </a:folHlink>
    </a:clrScheme>
    <a:fontScheme name="Cactu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actus 1">
        <a:dk1>
          <a:srgbClr val="FF9900"/>
        </a:dk1>
        <a:lt1>
          <a:srgbClr val="FFFFCC"/>
        </a:lt1>
        <a:dk2>
          <a:srgbClr val="000000"/>
        </a:dk2>
        <a:lt2>
          <a:srgbClr val="FFCC00"/>
        </a:lt2>
        <a:accent1>
          <a:srgbClr val="6B6253"/>
        </a:accent1>
        <a:accent2>
          <a:srgbClr val="72543E"/>
        </a:accent2>
        <a:accent3>
          <a:srgbClr val="AAAAAA"/>
        </a:accent3>
        <a:accent4>
          <a:srgbClr val="DADAAE"/>
        </a:accent4>
        <a:accent5>
          <a:srgbClr val="BAB7B3"/>
        </a:accent5>
        <a:accent6>
          <a:srgbClr val="674B37"/>
        </a:accent6>
        <a:hlink>
          <a:srgbClr val="DA988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ctus 2">
        <a:dk1>
          <a:srgbClr val="000000"/>
        </a:dk1>
        <a:lt1>
          <a:srgbClr val="FFFFFF"/>
        </a:lt1>
        <a:dk2>
          <a:srgbClr val="000000"/>
        </a:dk2>
        <a:lt2>
          <a:srgbClr val="006600"/>
        </a:lt2>
        <a:accent1>
          <a:srgbClr val="F5EBC1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9F3DD"/>
        </a:accent5>
        <a:accent6>
          <a:srgbClr val="E7B900"/>
        </a:accent6>
        <a:hlink>
          <a:srgbClr val="D4876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ctus 3">
        <a:dk1>
          <a:srgbClr val="000000"/>
        </a:dk1>
        <a:lt1>
          <a:srgbClr val="FFFFFF"/>
        </a:lt1>
        <a:dk2>
          <a:srgbClr val="000000"/>
        </a:dk2>
        <a:lt2>
          <a:srgbClr val="292929"/>
        </a:lt2>
        <a:accent1>
          <a:srgbClr val="EAEAEA"/>
        </a:accent1>
        <a:accent2>
          <a:srgbClr val="969696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878787"/>
        </a:accent6>
        <a:hlink>
          <a:srgbClr val="5F5F5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ctus 4">
        <a:dk1>
          <a:srgbClr val="000000"/>
        </a:dk1>
        <a:lt1>
          <a:srgbClr val="FFFFFF"/>
        </a:lt1>
        <a:dk2>
          <a:srgbClr val="000000"/>
        </a:dk2>
        <a:lt2>
          <a:srgbClr val="006600"/>
        </a:lt2>
        <a:accent1>
          <a:srgbClr val="D8EBB3"/>
        </a:accent1>
        <a:accent2>
          <a:srgbClr val="CCCC00"/>
        </a:accent2>
        <a:accent3>
          <a:srgbClr val="FFFFFF"/>
        </a:accent3>
        <a:accent4>
          <a:srgbClr val="000000"/>
        </a:accent4>
        <a:accent5>
          <a:srgbClr val="E9F3D6"/>
        </a:accent5>
        <a:accent6>
          <a:srgbClr val="B9B900"/>
        </a:accent6>
        <a:hlink>
          <a:srgbClr val="FFBE7D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ctus 5">
        <a:dk1>
          <a:srgbClr val="000000"/>
        </a:dk1>
        <a:lt1>
          <a:srgbClr val="E5D3B3"/>
        </a:lt1>
        <a:dk2>
          <a:srgbClr val="800000"/>
        </a:dk2>
        <a:lt2>
          <a:srgbClr val="009900"/>
        </a:lt2>
        <a:accent1>
          <a:srgbClr val="D5B095"/>
        </a:accent1>
        <a:accent2>
          <a:srgbClr val="E28666"/>
        </a:accent2>
        <a:accent3>
          <a:srgbClr val="F0E6D6"/>
        </a:accent3>
        <a:accent4>
          <a:srgbClr val="000000"/>
        </a:accent4>
        <a:accent5>
          <a:srgbClr val="E7D4C8"/>
        </a:accent5>
        <a:accent6>
          <a:srgbClr val="CD795C"/>
        </a:accent6>
        <a:hlink>
          <a:srgbClr val="B75735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ctus 6">
        <a:dk1>
          <a:srgbClr val="99CC00"/>
        </a:dk1>
        <a:lt1>
          <a:srgbClr val="FFFFFF"/>
        </a:lt1>
        <a:dk2>
          <a:srgbClr val="51399D"/>
        </a:dk2>
        <a:lt2>
          <a:srgbClr val="FFFFCC"/>
        </a:lt2>
        <a:accent1>
          <a:srgbClr val="877CAA"/>
        </a:accent1>
        <a:accent2>
          <a:srgbClr val="000058"/>
        </a:accent2>
        <a:accent3>
          <a:srgbClr val="B3AECC"/>
        </a:accent3>
        <a:accent4>
          <a:srgbClr val="DADADA"/>
        </a:accent4>
        <a:accent5>
          <a:srgbClr val="C3BFD2"/>
        </a:accent5>
        <a:accent6>
          <a:srgbClr val="00004F"/>
        </a:accent6>
        <a:hlink>
          <a:srgbClr val="FFCC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3.xml><?xml version="1.0" encoding="utf-8"?>
<a:theme xmlns:a="http://schemas.openxmlformats.org/drawingml/2006/main" name="33_Cactus">
  <a:themeElements>
    <a:clrScheme name="Cactus 2">
      <a:dk1>
        <a:srgbClr val="000000"/>
      </a:dk1>
      <a:lt1>
        <a:srgbClr val="FFFFFF"/>
      </a:lt1>
      <a:dk2>
        <a:srgbClr val="000000"/>
      </a:dk2>
      <a:lt2>
        <a:srgbClr val="006600"/>
      </a:lt2>
      <a:accent1>
        <a:srgbClr val="F5EBC1"/>
      </a:accent1>
      <a:accent2>
        <a:srgbClr val="FFCC00"/>
      </a:accent2>
      <a:accent3>
        <a:srgbClr val="FFFFFF"/>
      </a:accent3>
      <a:accent4>
        <a:srgbClr val="000000"/>
      </a:accent4>
      <a:accent5>
        <a:srgbClr val="F9F3DD"/>
      </a:accent5>
      <a:accent6>
        <a:srgbClr val="E7B900"/>
      </a:accent6>
      <a:hlink>
        <a:srgbClr val="D4876C"/>
      </a:hlink>
      <a:folHlink>
        <a:srgbClr val="B2B2B2"/>
      </a:folHlink>
    </a:clrScheme>
    <a:fontScheme name="Cactu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actus 1">
        <a:dk1>
          <a:srgbClr val="FF9900"/>
        </a:dk1>
        <a:lt1>
          <a:srgbClr val="FFFFCC"/>
        </a:lt1>
        <a:dk2>
          <a:srgbClr val="000000"/>
        </a:dk2>
        <a:lt2>
          <a:srgbClr val="FFCC00"/>
        </a:lt2>
        <a:accent1>
          <a:srgbClr val="6B6253"/>
        </a:accent1>
        <a:accent2>
          <a:srgbClr val="72543E"/>
        </a:accent2>
        <a:accent3>
          <a:srgbClr val="AAAAAA"/>
        </a:accent3>
        <a:accent4>
          <a:srgbClr val="DADAAE"/>
        </a:accent4>
        <a:accent5>
          <a:srgbClr val="BAB7B3"/>
        </a:accent5>
        <a:accent6>
          <a:srgbClr val="674B37"/>
        </a:accent6>
        <a:hlink>
          <a:srgbClr val="DA988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ctus 2">
        <a:dk1>
          <a:srgbClr val="000000"/>
        </a:dk1>
        <a:lt1>
          <a:srgbClr val="FFFFFF"/>
        </a:lt1>
        <a:dk2>
          <a:srgbClr val="000000"/>
        </a:dk2>
        <a:lt2>
          <a:srgbClr val="006600"/>
        </a:lt2>
        <a:accent1>
          <a:srgbClr val="F5EBC1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9F3DD"/>
        </a:accent5>
        <a:accent6>
          <a:srgbClr val="E7B900"/>
        </a:accent6>
        <a:hlink>
          <a:srgbClr val="D4876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ctus 3">
        <a:dk1>
          <a:srgbClr val="000000"/>
        </a:dk1>
        <a:lt1>
          <a:srgbClr val="FFFFFF"/>
        </a:lt1>
        <a:dk2>
          <a:srgbClr val="000000"/>
        </a:dk2>
        <a:lt2>
          <a:srgbClr val="292929"/>
        </a:lt2>
        <a:accent1>
          <a:srgbClr val="EAEAEA"/>
        </a:accent1>
        <a:accent2>
          <a:srgbClr val="969696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878787"/>
        </a:accent6>
        <a:hlink>
          <a:srgbClr val="5F5F5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ctus 4">
        <a:dk1>
          <a:srgbClr val="000000"/>
        </a:dk1>
        <a:lt1>
          <a:srgbClr val="FFFFFF"/>
        </a:lt1>
        <a:dk2>
          <a:srgbClr val="000000"/>
        </a:dk2>
        <a:lt2>
          <a:srgbClr val="006600"/>
        </a:lt2>
        <a:accent1>
          <a:srgbClr val="D8EBB3"/>
        </a:accent1>
        <a:accent2>
          <a:srgbClr val="CCCC00"/>
        </a:accent2>
        <a:accent3>
          <a:srgbClr val="FFFFFF"/>
        </a:accent3>
        <a:accent4>
          <a:srgbClr val="000000"/>
        </a:accent4>
        <a:accent5>
          <a:srgbClr val="E9F3D6"/>
        </a:accent5>
        <a:accent6>
          <a:srgbClr val="B9B900"/>
        </a:accent6>
        <a:hlink>
          <a:srgbClr val="FFBE7D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ctus 5">
        <a:dk1>
          <a:srgbClr val="000000"/>
        </a:dk1>
        <a:lt1>
          <a:srgbClr val="E5D3B3"/>
        </a:lt1>
        <a:dk2>
          <a:srgbClr val="800000"/>
        </a:dk2>
        <a:lt2>
          <a:srgbClr val="009900"/>
        </a:lt2>
        <a:accent1>
          <a:srgbClr val="D5B095"/>
        </a:accent1>
        <a:accent2>
          <a:srgbClr val="E28666"/>
        </a:accent2>
        <a:accent3>
          <a:srgbClr val="F0E6D6"/>
        </a:accent3>
        <a:accent4>
          <a:srgbClr val="000000"/>
        </a:accent4>
        <a:accent5>
          <a:srgbClr val="E7D4C8"/>
        </a:accent5>
        <a:accent6>
          <a:srgbClr val="CD795C"/>
        </a:accent6>
        <a:hlink>
          <a:srgbClr val="B75735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ctus 6">
        <a:dk1>
          <a:srgbClr val="99CC00"/>
        </a:dk1>
        <a:lt1>
          <a:srgbClr val="FFFFFF"/>
        </a:lt1>
        <a:dk2>
          <a:srgbClr val="51399D"/>
        </a:dk2>
        <a:lt2>
          <a:srgbClr val="FFFFCC"/>
        </a:lt2>
        <a:accent1>
          <a:srgbClr val="877CAA"/>
        </a:accent1>
        <a:accent2>
          <a:srgbClr val="000058"/>
        </a:accent2>
        <a:accent3>
          <a:srgbClr val="B3AECC"/>
        </a:accent3>
        <a:accent4>
          <a:srgbClr val="DADADA"/>
        </a:accent4>
        <a:accent5>
          <a:srgbClr val="C3BFD2"/>
        </a:accent5>
        <a:accent6>
          <a:srgbClr val="00004F"/>
        </a:accent6>
        <a:hlink>
          <a:srgbClr val="FFCC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4.xml><?xml version="1.0" encoding="utf-8"?>
<a:theme xmlns:a="http://schemas.openxmlformats.org/drawingml/2006/main" name="34_Cactus">
  <a:themeElements>
    <a:clrScheme name="Cactus 2">
      <a:dk1>
        <a:srgbClr val="000000"/>
      </a:dk1>
      <a:lt1>
        <a:srgbClr val="FFFFFF"/>
      </a:lt1>
      <a:dk2>
        <a:srgbClr val="000000"/>
      </a:dk2>
      <a:lt2>
        <a:srgbClr val="006600"/>
      </a:lt2>
      <a:accent1>
        <a:srgbClr val="F5EBC1"/>
      </a:accent1>
      <a:accent2>
        <a:srgbClr val="FFCC00"/>
      </a:accent2>
      <a:accent3>
        <a:srgbClr val="FFFFFF"/>
      </a:accent3>
      <a:accent4>
        <a:srgbClr val="000000"/>
      </a:accent4>
      <a:accent5>
        <a:srgbClr val="F9F3DD"/>
      </a:accent5>
      <a:accent6>
        <a:srgbClr val="E7B900"/>
      </a:accent6>
      <a:hlink>
        <a:srgbClr val="D4876C"/>
      </a:hlink>
      <a:folHlink>
        <a:srgbClr val="B2B2B2"/>
      </a:folHlink>
    </a:clrScheme>
    <a:fontScheme name="Cactu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actus 1">
        <a:dk1>
          <a:srgbClr val="FF9900"/>
        </a:dk1>
        <a:lt1>
          <a:srgbClr val="FFFFCC"/>
        </a:lt1>
        <a:dk2>
          <a:srgbClr val="000000"/>
        </a:dk2>
        <a:lt2>
          <a:srgbClr val="FFCC00"/>
        </a:lt2>
        <a:accent1>
          <a:srgbClr val="6B6253"/>
        </a:accent1>
        <a:accent2>
          <a:srgbClr val="72543E"/>
        </a:accent2>
        <a:accent3>
          <a:srgbClr val="AAAAAA"/>
        </a:accent3>
        <a:accent4>
          <a:srgbClr val="DADAAE"/>
        </a:accent4>
        <a:accent5>
          <a:srgbClr val="BAB7B3"/>
        </a:accent5>
        <a:accent6>
          <a:srgbClr val="674B37"/>
        </a:accent6>
        <a:hlink>
          <a:srgbClr val="DA988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ctus 2">
        <a:dk1>
          <a:srgbClr val="000000"/>
        </a:dk1>
        <a:lt1>
          <a:srgbClr val="FFFFFF"/>
        </a:lt1>
        <a:dk2>
          <a:srgbClr val="000000"/>
        </a:dk2>
        <a:lt2>
          <a:srgbClr val="006600"/>
        </a:lt2>
        <a:accent1>
          <a:srgbClr val="F5EBC1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9F3DD"/>
        </a:accent5>
        <a:accent6>
          <a:srgbClr val="E7B900"/>
        </a:accent6>
        <a:hlink>
          <a:srgbClr val="D4876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ctus 3">
        <a:dk1>
          <a:srgbClr val="000000"/>
        </a:dk1>
        <a:lt1>
          <a:srgbClr val="FFFFFF"/>
        </a:lt1>
        <a:dk2>
          <a:srgbClr val="000000"/>
        </a:dk2>
        <a:lt2>
          <a:srgbClr val="292929"/>
        </a:lt2>
        <a:accent1>
          <a:srgbClr val="EAEAEA"/>
        </a:accent1>
        <a:accent2>
          <a:srgbClr val="969696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878787"/>
        </a:accent6>
        <a:hlink>
          <a:srgbClr val="5F5F5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ctus 4">
        <a:dk1>
          <a:srgbClr val="000000"/>
        </a:dk1>
        <a:lt1>
          <a:srgbClr val="FFFFFF"/>
        </a:lt1>
        <a:dk2>
          <a:srgbClr val="000000"/>
        </a:dk2>
        <a:lt2>
          <a:srgbClr val="006600"/>
        </a:lt2>
        <a:accent1>
          <a:srgbClr val="D8EBB3"/>
        </a:accent1>
        <a:accent2>
          <a:srgbClr val="CCCC00"/>
        </a:accent2>
        <a:accent3>
          <a:srgbClr val="FFFFFF"/>
        </a:accent3>
        <a:accent4>
          <a:srgbClr val="000000"/>
        </a:accent4>
        <a:accent5>
          <a:srgbClr val="E9F3D6"/>
        </a:accent5>
        <a:accent6>
          <a:srgbClr val="B9B900"/>
        </a:accent6>
        <a:hlink>
          <a:srgbClr val="FFBE7D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ctus 5">
        <a:dk1>
          <a:srgbClr val="000000"/>
        </a:dk1>
        <a:lt1>
          <a:srgbClr val="E5D3B3"/>
        </a:lt1>
        <a:dk2>
          <a:srgbClr val="800000"/>
        </a:dk2>
        <a:lt2>
          <a:srgbClr val="009900"/>
        </a:lt2>
        <a:accent1>
          <a:srgbClr val="D5B095"/>
        </a:accent1>
        <a:accent2>
          <a:srgbClr val="E28666"/>
        </a:accent2>
        <a:accent3>
          <a:srgbClr val="F0E6D6"/>
        </a:accent3>
        <a:accent4>
          <a:srgbClr val="000000"/>
        </a:accent4>
        <a:accent5>
          <a:srgbClr val="E7D4C8"/>
        </a:accent5>
        <a:accent6>
          <a:srgbClr val="CD795C"/>
        </a:accent6>
        <a:hlink>
          <a:srgbClr val="B75735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ctus 6">
        <a:dk1>
          <a:srgbClr val="99CC00"/>
        </a:dk1>
        <a:lt1>
          <a:srgbClr val="FFFFFF"/>
        </a:lt1>
        <a:dk2>
          <a:srgbClr val="51399D"/>
        </a:dk2>
        <a:lt2>
          <a:srgbClr val="FFFFCC"/>
        </a:lt2>
        <a:accent1>
          <a:srgbClr val="877CAA"/>
        </a:accent1>
        <a:accent2>
          <a:srgbClr val="000058"/>
        </a:accent2>
        <a:accent3>
          <a:srgbClr val="B3AECC"/>
        </a:accent3>
        <a:accent4>
          <a:srgbClr val="DADADA"/>
        </a:accent4>
        <a:accent5>
          <a:srgbClr val="C3BFD2"/>
        </a:accent5>
        <a:accent6>
          <a:srgbClr val="00004F"/>
        </a:accent6>
        <a:hlink>
          <a:srgbClr val="FFCC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5.xml><?xml version="1.0" encoding="utf-8"?>
<a:theme xmlns:a="http://schemas.openxmlformats.org/drawingml/2006/main" name="35_Cactus">
  <a:themeElements>
    <a:clrScheme name="Cactus 2">
      <a:dk1>
        <a:srgbClr val="000000"/>
      </a:dk1>
      <a:lt1>
        <a:srgbClr val="FFFFFF"/>
      </a:lt1>
      <a:dk2>
        <a:srgbClr val="000000"/>
      </a:dk2>
      <a:lt2>
        <a:srgbClr val="006600"/>
      </a:lt2>
      <a:accent1>
        <a:srgbClr val="F5EBC1"/>
      </a:accent1>
      <a:accent2>
        <a:srgbClr val="FFCC00"/>
      </a:accent2>
      <a:accent3>
        <a:srgbClr val="FFFFFF"/>
      </a:accent3>
      <a:accent4>
        <a:srgbClr val="000000"/>
      </a:accent4>
      <a:accent5>
        <a:srgbClr val="F9F3DD"/>
      </a:accent5>
      <a:accent6>
        <a:srgbClr val="E7B900"/>
      </a:accent6>
      <a:hlink>
        <a:srgbClr val="D4876C"/>
      </a:hlink>
      <a:folHlink>
        <a:srgbClr val="B2B2B2"/>
      </a:folHlink>
    </a:clrScheme>
    <a:fontScheme name="Cactu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actus 1">
        <a:dk1>
          <a:srgbClr val="FF9900"/>
        </a:dk1>
        <a:lt1>
          <a:srgbClr val="FFFFCC"/>
        </a:lt1>
        <a:dk2>
          <a:srgbClr val="000000"/>
        </a:dk2>
        <a:lt2>
          <a:srgbClr val="FFCC00"/>
        </a:lt2>
        <a:accent1>
          <a:srgbClr val="6B6253"/>
        </a:accent1>
        <a:accent2>
          <a:srgbClr val="72543E"/>
        </a:accent2>
        <a:accent3>
          <a:srgbClr val="AAAAAA"/>
        </a:accent3>
        <a:accent4>
          <a:srgbClr val="DADAAE"/>
        </a:accent4>
        <a:accent5>
          <a:srgbClr val="BAB7B3"/>
        </a:accent5>
        <a:accent6>
          <a:srgbClr val="674B37"/>
        </a:accent6>
        <a:hlink>
          <a:srgbClr val="DA988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ctus 2">
        <a:dk1>
          <a:srgbClr val="000000"/>
        </a:dk1>
        <a:lt1>
          <a:srgbClr val="FFFFFF"/>
        </a:lt1>
        <a:dk2>
          <a:srgbClr val="000000"/>
        </a:dk2>
        <a:lt2>
          <a:srgbClr val="006600"/>
        </a:lt2>
        <a:accent1>
          <a:srgbClr val="F5EBC1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9F3DD"/>
        </a:accent5>
        <a:accent6>
          <a:srgbClr val="E7B900"/>
        </a:accent6>
        <a:hlink>
          <a:srgbClr val="D4876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ctus 3">
        <a:dk1>
          <a:srgbClr val="000000"/>
        </a:dk1>
        <a:lt1>
          <a:srgbClr val="FFFFFF"/>
        </a:lt1>
        <a:dk2>
          <a:srgbClr val="000000"/>
        </a:dk2>
        <a:lt2>
          <a:srgbClr val="292929"/>
        </a:lt2>
        <a:accent1>
          <a:srgbClr val="EAEAEA"/>
        </a:accent1>
        <a:accent2>
          <a:srgbClr val="969696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878787"/>
        </a:accent6>
        <a:hlink>
          <a:srgbClr val="5F5F5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ctus 4">
        <a:dk1>
          <a:srgbClr val="000000"/>
        </a:dk1>
        <a:lt1>
          <a:srgbClr val="FFFFFF"/>
        </a:lt1>
        <a:dk2>
          <a:srgbClr val="000000"/>
        </a:dk2>
        <a:lt2>
          <a:srgbClr val="006600"/>
        </a:lt2>
        <a:accent1>
          <a:srgbClr val="D8EBB3"/>
        </a:accent1>
        <a:accent2>
          <a:srgbClr val="CCCC00"/>
        </a:accent2>
        <a:accent3>
          <a:srgbClr val="FFFFFF"/>
        </a:accent3>
        <a:accent4>
          <a:srgbClr val="000000"/>
        </a:accent4>
        <a:accent5>
          <a:srgbClr val="E9F3D6"/>
        </a:accent5>
        <a:accent6>
          <a:srgbClr val="B9B900"/>
        </a:accent6>
        <a:hlink>
          <a:srgbClr val="FFBE7D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ctus 5">
        <a:dk1>
          <a:srgbClr val="000000"/>
        </a:dk1>
        <a:lt1>
          <a:srgbClr val="E5D3B3"/>
        </a:lt1>
        <a:dk2>
          <a:srgbClr val="800000"/>
        </a:dk2>
        <a:lt2>
          <a:srgbClr val="009900"/>
        </a:lt2>
        <a:accent1>
          <a:srgbClr val="D5B095"/>
        </a:accent1>
        <a:accent2>
          <a:srgbClr val="E28666"/>
        </a:accent2>
        <a:accent3>
          <a:srgbClr val="F0E6D6"/>
        </a:accent3>
        <a:accent4>
          <a:srgbClr val="000000"/>
        </a:accent4>
        <a:accent5>
          <a:srgbClr val="E7D4C8"/>
        </a:accent5>
        <a:accent6>
          <a:srgbClr val="CD795C"/>
        </a:accent6>
        <a:hlink>
          <a:srgbClr val="B75735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ctus 6">
        <a:dk1>
          <a:srgbClr val="99CC00"/>
        </a:dk1>
        <a:lt1>
          <a:srgbClr val="FFFFFF"/>
        </a:lt1>
        <a:dk2>
          <a:srgbClr val="51399D"/>
        </a:dk2>
        <a:lt2>
          <a:srgbClr val="FFFFCC"/>
        </a:lt2>
        <a:accent1>
          <a:srgbClr val="877CAA"/>
        </a:accent1>
        <a:accent2>
          <a:srgbClr val="000058"/>
        </a:accent2>
        <a:accent3>
          <a:srgbClr val="B3AECC"/>
        </a:accent3>
        <a:accent4>
          <a:srgbClr val="DADADA"/>
        </a:accent4>
        <a:accent5>
          <a:srgbClr val="C3BFD2"/>
        </a:accent5>
        <a:accent6>
          <a:srgbClr val="00004F"/>
        </a:accent6>
        <a:hlink>
          <a:srgbClr val="FFCC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6.xml><?xml version="1.0" encoding="utf-8"?>
<a:theme xmlns:a="http://schemas.openxmlformats.org/drawingml/2006/main" name="36_Cactus">
  <a:themeElements>
    <a:clrScheme name="Cactus 2">
      <a:dk1>
        <a:srgbClr val="000000"/>
      </a:dk1>
      <a:lt1>
        <a:srgbClr val="FFFFFF"/>
      </a:lt1>
      <a:dk2>
        <a:srgbClr val="000000"/>
      </a:dk2>
      <a:lt2>
        <a:srgbClr val="006600"/>
      </a:lt2>
      <a:accent1>
        <a:srgbClr val="F5EBC1"/>
      </a:accent1>
      <a:accent2>
        <a:srgbClr val="FFCC00"/>
      </a:accent2>
      <a:accent3>
        <a:srgbClr val="FFFFFF"/>
      </a:accent3>
      <a:accent4>
        <a:srgbClr val="000000"/>
      </a:accent4>
      <a:accent5>
        <a:srgbClr val="F9F3DD"/>
      </a:accent5>
      <a:accent6>
        <a:srgbClr val="E7B900"/>
      </a:accent6>
      <a:hlink>
        <a:srgbClr val="D4876C"/>
      </a:hlink>
      <a:folHlink>
        <a:srgbClr val="B2B2B2"/>
      </a:folHlink>
    </a:clrScheme>
    <a:fontScheme name="Cactu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actus 1">
        <a:dk1>
          <a:srgbClr val="FF9900"/>
        </a:dk1>
        <a:lt1>
          <a:srgbClr val="FFFFCC"/>
        </a:lt1>
        <a:dk2>
          <a:srgbClr val="000000"/>
        </a:dk2>
        <a:lt2>
          <a:srgbClr val="FFCC00"/>
        </a:lt2>
        <a:accent1>
          <a:srgbClr val="6B6253"/>
        </a:accent1>
        <a:accent2>
          <a:srgbClr val="72543E"/>
        </a:accent2>
        <a:accent3>
          <a:srgbClr val="AAAAAA"/>
        </a:accent3>
        <a:accent4>
          <a:srgbClr val="DADAAE"/>
        </a:accent4>
        <a:accent5>
          <a:srgbClr val="BAB7B3"/>
        </a:accent5>
        <a:accent6>
          <a:srgbClr val="674B37"/>
        </a:accent6>
        <a:hlink>
          <a:srgbClr val="DA988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ctus 2">
        <a:dk1>
          <a:srgbClr val="000000"/>
        </a:dk1>
        <a:lt1>
          <a:srgbClr val="FFFFFF"/>
        </a:lt1>
        <a:dk2>
          <a:srgbClr val="000000"/>
        </a:dk2>
        <a:lt2>
          <a:srgbClr val="006600"/>
        </a:lt2>
        <a:accent1>
          <a:srgbClr val="F5EBC1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9F3DD"/>
        </a:accent5>
        <a:accent6>
          <a:srgbClr val="E7B900"/>
        </a:accent6>
        <a:hlink>
          <a:srgbClr val="D4876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ctus 3">
        <a:dk1>
          <a:srgbClr val="000000"/>
        </a:dk1>
        <a:lt1>
          <a:srgbClr val="FFFFFF"/>
        </a:lt1>
        <a:dk2>
          <a:srgbClr val="000000"/>
        </a:dk2>
        <a:lt2>
          <a:srgbClr val="292929"/>
        </a:lt2>
        <a:accent1>
          <a:srgbClr val="EAEAEA"/>
        </a:accent1>
        <a:accent2>
          <a:srgbClr val="969696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878787"/>
        </a:accent6>
        <a:hlink>
          <a:srgbClr val="5F5F5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ctus 4">
        <a:dk1>
          <a:srgbClr val="000000"/>
        </a:dk1>
        <a:lt1>
          <a:srgbClr val="FFFFFF"/>
        </a:lt1>
        <a:dk2>
          <a:srgbClr val="000000"/>
        </a:dk2>
        <a:lt2>
          <a:srgbClr val="006600"/>
        </a:lt2>
        <a:accent1>
          <a:srgbClr val="D8EBB3"/>
        </a:accent1>
        <a:accent2>
          <a:srgbClr val="CCCC00"/>
        </a:accent2>
        <a:accent3>
          <a:srgbClr val="FFFFFF"/>
        </a:accent3>
        <a:accent4>
          <a:srgbClr val="000000"/>
        </a:accent4>
        <a:accent5>
          <a:srgbClr val="E9F3D6"/>
        </a:accent5>
        <a:accent6>
          <a:srgbClr val="B9B900"/>
        </a:accent6>
        <a:hlink>
          <a:srgbClr val="FFBE7D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ctus 5">
        <a:dk1>
          <a:srgbClr val="000000"/>
        </a:dk1>
        <a:lt1>
          <a:srgbClr val="E5D3B3"/>
        </a:lt1>
        <a:dk2>
          <a:srgbClr val="800000"/>
        </a:dk2>
        <a:lt2>
          <a:srgbClr val="009900"/>
        </a:lt2>
        <a:accent1>
          <a:srgbClr val="D5B095"/>
        </a:accent1>
        <a:accent2>
          <a:srgbClr val="E28666"/>
        </a:accent2>
        <a:accent3>
          <a:srgbClr val="F0E6D6"/>
        </a:accent3>
        <a:accent4>
          <a:srgbClr val="000000"/>
        </a:accent4>
        <a:accent5>
          <a:srgbClr val="E7D4C8"/>
        </a:accent5>
        <a:accent6>
          <a:srgbClr val="CD795C"/>
        </a:accent6>
        <a:hlink>
          <a:srgbClr val="B75735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ctus 6">
        <a:dk1>
          <a:srgbClr val="99CC00"/>
        </a:dk1>
        <a:lt1>
          <a:srgbClr val="FFFFFF"/>
        </a:lt1>
        <a:dk2>
          <a:srgbClr val="51399D"/>
        </a:dk2>
        <a:lt2>
          <a:srgbClr val="FFFFCC"/>
        </a:lt2>
        <a:accent1>
          <a:srgbClr val="877CAA"/>
        </a:accent1>
        <a:accent2>
          <a:srgbClr val="000058"/>
        </a:accent2>
        <a:accent3>
          <a:srgbClr val="B3AECC"/>
        </a:accent3>
        <a:accent4>
          <a:srgbClr val="DADADA"/>
        </a:accent4>
        <a:accent5>
          <a:srgbClr val="C3BFD2"/>
        </a:accent5>
        <a:accent6>
          <a:srgbClr val="00004F"/>
        </a:accent6>
        <a:hlink>
          <a:srgbClr val="FFCC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7.xml><?xml version="1.0" encoding="utf-8"?>
<a:theme xmlns:a="http://schemas.openxmlformats.org/drawingml/2006/main" name="37_Cactus">
  <a:themeElements>
    <a:clrScheme name="Cactus 2">
      <a:dk1>
        <a:srgbClr val="000000"/>
      </a:dk1>
      <a:lt1>
        <a:srgbClr val="FFFFFF"/>
      </a:lt1>
      <a:dk2>
        <a:srgbClr val="000000"/>
      </a:dk2>
      <a:lt2>
        <a:srgbClr val="006600"/>
      </a:lt2>
      <a:accent1>
        <a:srgbClr val="F5EBC1"/>
      </a:accent1>
      <a:accent2>
        <a:srgbClr val="FFCC00"/>
      </a:accent2>
      <a:accent3>
        <a:srgbClr val="FFFFFF"/>
      </a:accent3>
      <a:accent4>
        <a:srgbClr val="000000"/>
      </a:accent4>
      <a:accent5>
        <a:srgbClr val="F9F3DD"/>
      </a:accent5>
      <a:accent6>
        <a:srgbClr val="E7B900"/>
      </a:accent6>
      <a:hlink>
        <a:srgbClr val="D4876C"/>
      </a:hlink>
      <a:folHlink>
        <a:srgbClr val="B2B2B2"/>
      </a:folHlink>
    </a:clrScheme>
    <a:fontScheme name="Cactu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actus 1">
        <a:dk1>
          <a:srgbClr val="FF9900"/>
        </a:dk1>
        <a:lt1>
          <a:srgbClr val="FFFFCC"/>
        </a:lt1>
        <a:dk2>
          <a:srgbClr val="000000"/>
        </a:dk2>
        <a:lt2>
          <a:srgbClr val="FFCC00"/>
        </a:lt2>
        <a:accent1>
          <a:srgbClr val="6B6253"/>
        </a:accent1>
        <a:accent2>
          <a:srgbClr val="72543E"/>
        </a:accent2>
        <a:accent3>
          <a:srgbClr val="AAAAAA"/>
        </a:accent3>
        <a:accent4>
          <a:srgbClr val="DADAAE"/>
        </a:accent4>
        <a:accent5>
          <a:srgbClr val="BAB7B3"/>
        </a:accent5>
        <a:accent6>
          <a:srgbClr val="674B37"/>
        </a:accent6>
        <a:hlink>
          <a:srgbClr val="DA988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ctus 2">
        <a:dk1>
          <a:srgbClr val="000000"/>
        </a:dk1>
        <a:lt1>
          <a:srgbClr val="FFFFFF"/>
        </a:lt1>
        <a:dk2>
          <a:srgbClr val="000000"/>
        </a:dk2>
        <a:lt2>
          <a:srgbClr val="006600"/>
        </a:lt2>
        <a:accent1>
          <a:srgbClr val="F5EBC1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9F3DD"/>
        </a:accent5>
        <a:accent6>
          <a:srgbClr val="E7B900"/>
        </a:accent6>
        <a:hlink>
          <a:srgbClr val="D4876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ctus 3">
        <a:dk1>
          <a:srgbClr val="000000"/>
        </a:dk1>
        <a:lt1>
          <a:srgbClr val="FFFFFF"/>
        </a:lt1>
        <a:dk2>
          <a:srgbClr val="000000"/>
        </a:dk2>
        <a:lt2>
          <a:srgbClr val="292929"/>
        </a:lt2>
        <a:accent1>
          <a:srgbClr val="EAEAEA"/>
        </a:accent1>
        <a:accent2>
          <a:srgbClr val="969696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878787"/>
        </a:accent6>
        <a:hlink>
          <a:srgbClr val="5F5F5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ctus 4">
        <a:dk1>
          <a:srgbClr val="000000"/>
        </a:dk1>
        <a:lt1>
          <a:srgbClr val="FFFFFF"/>
        </a:lt1>
        <a:dk2>
          <a:srgbClr val="000000"/>
        </a:dk2>
        <a:lt2>
          <a:srgbClr val="006600"/>
        </a:lt2>
        <a:accent1>
          <a:srgbClr val="D8EBB3"/>
        </a:accent1>
        <a:accent2>
          <a:srgbClr val="CCCC00"/>
        </a:accent2>
        <a:accent3>
          <a:srgbClr val="FFFFFF"/>
        </a:accent3>
        <a:accent4>
          <a:srgbClr val="000000"/>
        </a:accent4>
        <a:accent5>
          <a:srgbClr val="E9F3D6"/>
        </a:accent5>
        <a:accent6>
          <a:srgbClr val="B9B900"/>
        </a:accent6>
        <a:hlink>
          <a:srgbClr val="FFBE7D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ctus 5">
        <a:dk1>
          <a:srgbClr val="000000"/>
        </a:dk1>
        <a:lt1>
          <a:srgbClr val="E5D3B3"/>
        </a:lt1>
        <a:dk2>
          <a:srgbClr val="800000"/>
        </a:dk2>
        <a:lt2>
          <a:srgbClr val="009900"/>
        </a:lt2>
        <a:accent1>
          <a:srgbClr val="D5B095"/>
        </a:accent1>
        <a:accent2>
          <a:srgbClr val="E28666"/>
        </a:accent2>
        <a:accent3>
          <a:srgbClr val="F0E6D6"/>
        </a:accent3>
        <a:accent4>
          <a:srgbClr val="000000"/>
        </a:accent4>
        <a:accent5>
          <a:srgbClr val="E7D4C8"/>
        </a:accent5>
        <a:accent6>
          <a:srgbClr val="CD795C"/>
        </a:accent6>
        <a:hlink>
          <a:srgbClr val="B75735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ctus 6">
        <a:dk1>
          <a:srgbClr val="99CC00"/>
        </a:dk1>
        <a:lt1>
          <a:srgbClr val="FFFFFF"/>
        </a:lt1>
        <a:dk2>
          <a:srgbClr val="51399D"/>
        </a:dk2>
        <a:lt2>
          <a:srgbClr val="FFFFCC"/>
        </a:lt2>
        <a:accent1>
          <a:srgbClr val="877CAA"/>
        </a:accent1>
        <a:accent2>
          <a:srgbClr val="000058"/>
        </a:accent2>
        <a:accent3>
          <a:srgbClr val="B3AECC"/>
        </a:accent3>
        <a:accent4>
          <a:srgbClr val="DADADA"/>
        </a:accent4>
        <a:accent5>
          <a:srgbClr val="C3BFD2"/>
        </a:accent5>
        <a:accent6>
          <a:srgbClr val="00004F"/>
        </a:accent6>
        <a:hlink>
          <a:srgbClr val="FFCC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8.xml><?xml version="1.0" encoding="utf-8"?>
<a:theme xmlns:a="http://schemas.openxmlformats.org/drawingml/2006/main" name="38_Cactus">
  <a:themeElements>
    <a:clrScheme name="Cactus 2">
      <a:dk1>
        <a:srgbClr val="000000"/>
      </a:dk1>
      <a:lt1>
        <a:srgbClr val="FFFFFF"/>
      </a:lt1>
      <a:dk2>
        <a:srgbClr val="000000"/>
      </a:dk2>
      <a:lt2>
        <a:srgbClr val="006600"/>
      </a:lt2>
      <a:accent1>
        <a:srgbClr val="F5EBC1"/>
      </a:accent1>
      <a:accent2>
        <a:srgbClr val="FFCC00"/>
      </a:accent2>
      <a:accent3>
        <a:srgbClr val="FFFFFF"/>
      </a:accent3>
      <a:accent4>
        <a:srgbClr val="000000"/>
      </a:accent4>
      <a:accent5>
        <a:srgbClr val="F9F3DD"/>
      </a:accent5>
      <a:accent6>
        <a:srgbClr val="E7B900"/>
      </a:accent6>
      <a:hlink>
        <a:srgbClr val="D4876C"/>
      </a:hlink>
      <a:folHlink>
        <a:srgbClr val="B2B2B2"/>
      </a:folHlink>
    </a:clrScheme>
    <a:fontScheme name="Cactu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actus 1">
        <a:dk1>
          <a:srgbClr val="FF9900"/>
        </a:dk1>
        <a:lt1>
          <a:srgbClr val="FFFFCC"/>
        </a:lt1>
        <a:dk2>
          <a:srgbClr val="000000"/>
        </a:dk2>
        <a:lt2>
          <a:srgbClr val="FFCC00"/>
        </a:lt2>
        <a:accent1>
          <a:srgbClr val="6B6253"/>
        </a:accent1>
        <a:accent2>
          <a:srgbClr val="72543E"/>
        </a:accent2>
        <a:accent3>
          <a:srgbClr val="AAAAAA"/>
        </a:accent3>
        <a:accent4>
          <a:srgbClr val="DADAAE"/>
        </a:accent4>
        <a:accent5>
          <a:srgbClr val="BAB7B3"/>
        </a:accent5>
        <a:accent6>
          <a:srgbClr val="674B37"/>
        </a:accent6>
        <a:hlink>
          <a:srgbClr val="DA988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ctus 2">
        <a:dk1>
          <a:srgbClr val="000000"/>
        </a:dk1>
        <a:lt1>
          <a:srgbClr val="FFFFFF"/>
        </a:lt1>
        <a:dk2>
          <a:srgbClr val="000000"/>
        </a:dk2>
        <a:lt2>
          <a:srgbClr val="006600"/>
        </a:lt2>
        <a:accent1>
          <a:srgbClr val="F5EBC1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9F3DD"/>
        </a:accent5>
        <a:accent6>
          <a:srgbClr val="E7B900"/>
        </a:accent6>
        <a:hlink>
          <a:srgbClr val="D4876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ctus 3">
        <a:dk1>
          <a:srgbClr val="000000"/>
        </a:dk1>
        <a:lt1>
          <a:srgbClr val="FFFFFF"/>
        </a:lt1>
        <a:dk2>
          <a:srgbClr val="000000"/>
        </a:dk2>
        <a:lt2>
          <a:srgbClr val="292929"/>
        </a:lt2>
        <a:accent1>
          <a:srgbClr val="EAEAEA"/>
        </a:accent1>
        <a:accent2>
          <a:srgbClr val="969696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878787"/>
        </a:accent6>
        <a:hlink>
          <a:srgbClr val="5F5F5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ctus 4">
        <a:dk1>
          <a:srgbClr val="000000"/>
        </a:dk1>
        <a:lt1>
          <a:srgbClr val="FFFFFF"/>
        </a:lt1>
        <a:dk2>
          <a:srgbClr val="000000"/>
        </a:dk2>
        <a:lt2>
          <a:srgbClr val="006600"/>
        </a:lt2>
        <a:accent1>
          <a:srgbClr val="D8EBB3"/>
        </a:accent1>
        <a:accent2>
          <a:srgbClr val="CCCC00"/>
        </a:accent2>
        <a:accent3>
          <a:srgbClr val="FFFFFF"/>
        </a:accent3>
        <a:accent4>
          <a:srgbClr val="000000"/>
        </a:accent4>
        <a:accent5>
          <a:srgbClr val="E9F3D6"/>
        </a:accent5>
        <a:accent6>
          <a:srgbClr val="B9B900"/>
        </a:accent6>
        <a:hlink>
          <a:srgbClr val="FFBE7D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ctus 5">
        <a:dk1>
          <a:srgbClr val="000000"/>
        </a:dk1>
        <a:lt1>
          <a:srgbClr val="E5D3B3"/>
        </a:lt1>
        <a:dk2>
          <a:srgbClr val="800000"/>
        </a:dk2>
        <a:lt2>
          <a:srgbClr val="009900"/>
        </a:lt2>
        <a:accent1>
          <a:srgbClr val="D5B095"/>
        </a:accent1>
        <a:accent2>
          <a:srgbClr val="E28666"/>
        </a:accent2>
        <a:accent3>
          <a:srgbClr val="F0E6D6"/>
        </a:accent3>
        <a:accent4>
          <a:srgbClr val="000000"/>
        </a:accent4>
        <a:accent5>
          <a:srgbClr val="E7D4C8"/>
        </a:accent5>
        <a:accent6>
          <a:srgbClr val="CD795C"/>
        </a:accent6>
        <a:hlink>
          <a:srgbClr val="B75735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ctus 6">
        <a:dk1>
          <a:srgbClr val="99CC00"/>
        </a:dk1>
        <a:lt1>
          <a:srgbClr val="FFFFFF"/>
        </a:lt1>
        <a:dk2>
          <a:srgbClr val="51399D"/>
        </a:dk2>
        <a:lt2>
          <a:srgbClr val="FFFFCC"/>
        </a:lt2>
        <a:accent1>
          <a:srgbClr val="877CAA"/>
        </a:accent1>
        <a:accent2>
          <a:srgbClr val="000058"/>
        </a:accent2>
        <a:accent3>
          <a:srgbClr val="B3AECC"/>
        </a:accent3>
        <a:accent4>
          <a:srgbClr val="DADADA"/>
        </a:accent4>
        <a:accent5>
          <a:srgbClr val="C3BFD2"/>
        </a:accent5>
        <a:accent6>
          <a:srgbClr val="00004F"/>
        </a:accent6>
        <a:hlink>
          <a:srgbClr val="FFCC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9.xml><?xml version="1.0" encoding="utf-8"?>
<a:theme xmlns:a="http://schemas.openxmlformats.org/drawingml/2006/main" name="39_Cactus">
  <a:themeElements>
    <a:clrScheme name="Cactus 2">
      <a:dk1>
        <a:srgbClr val="000000"/>
      </a:dk1>
      <a:lt1>
        <a:srgbClr val="FFFFFF"/>
      </a:lt1>
      <a:dk2>
        <a:srgbClr val="000000"/>
      </a:dk2>
      <a:lt2>
        <a:srgbClr val="006600"/>
      </a:lt2>
      <a:accent1>
        <a:srgbClr val="F5EBC1"/>
      </a:accent1>
      <a:accent2>
        <a:srgbClr val="FFCC00"/>
      </a:accent2>
      <a:accent3>
        <a:srgbClr val="FFFFFF"/>
      </a:accent3>
      <a:accent4>
        <a:srgbClr val="000000"/>
      </a:accent4>
      <a:accent5>
        <a:srgbClr val="F9F3DD"/>
      </a:accent5>
      <a:accent6>
        <a:srgbClr val="E7B900"/>
      </a:accent6>
      <a:hlink>
        <a:srgbClr val="D4876C"/>
      </a:hlink>
      <a:folHlink>
        <a:srgbClr val="B2B2B2"/>
      </a:folHlink>
    </a:clrScheme>
    <a:fontScheme name="Cactu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actus 1">
        <a:dk1>
          <a:srgbClr val="FF9900"/>
        </a:dk1>
        <a:lt1>
          <a:srgbClr val="FFFFCC"/>
        </a:lt1>
        <a:dk2>
          <a:srgbClr val="000000"/>
        </a:dk2>
        <a:lt2>
          <a:srgbClr val="FFCC00"/>
        </a:lt2>
        <a:accent1>
          <a:srgbClr val="6B6253"/>
        </a:accent1>
        <a:accent2>
          <a:srgbClr val="72543E"/>
        </a:accent2>
        <a:accent3>
          <a:srgbClr val="AAAAAA"/>
        </a:accent3>
        <a:accent4>
          <a:srgbClr val="DADAAE"/>
        </a:accent4>
        <a:accent5>
          <a:srgbClr val="BAB7B3"/>
        </a:accent5>
        <a:accent6>
          <a:srgbClr val="674B37"/>
        </a:accent6>
        <a:hlink>
          <a:srgbClr val="DA988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ctus 2">
        <a:dk1>
          <a:srgbClr val="000000"/>
        </a:dk1>
        <a:lt1>
          <a:srgbClr val="FFFFFF"/>
        </a:lt1>
        <a:dk2>
          <a:srgbClr val="000000"/>
        </a:dk2>
        <a:lt2>
          <a:srgbClr val="006600"/>
        </a:lt2>
        <a:accent1>
          <a:srgbClr val="F5EBC1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9F3DD"/>
        </a:accent5>
        <a:accent6>
          <a:srgbClr val="E7B900"/>
        </a:accent6>
        <a:hlink>
          <a:srgbClr val="D4876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ctus 3">
        <a:dk1>
          <a:srgbClr val="000000"/>
        </a:dk1>
        <a:lt1>
          <a:srgbClr val="FFFFFF"/>
        </a:lt1>
        <a:dk2>
          <a:srgbClr val="000000"/>
        </a:dk2>
        <a:lt2>
          <a:srgbClr val="292929"/>
        </a:lt2>
        <a:accent1>
          <a:srgbClr val="EAEAEA"/>
        </a:accent1>
        <a:accent2>
          <a:srgbClr val="969696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878787"/>
        </a:accent6>
        <a:hlink>
          <a:srgbClr val="5F5F5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ctus 4">
        <a:dk1>
          <a:srgbClr val="000000"/>
        </a:dk1>
        <a:lt1>
          <a:srgbClr val="FFFFFF"/>
        </a:lt1>
        <a:dk2>
          <a:srgbClr val="000000"/>
        </a:dk2>
        <a:lt2>
          <a:srgbClr val="006600"/>
        </a:lt2>
        <a:accent1>
          <a:srgbClr val="D8EBB3"/>
        </a:accent1>
        <a:accent2>
          <a:srgbClr val="CCCC00"/>
        </a:accent2>
        <a:accent3>
          <a:srgbClr val="FFFFFF"/>
        </a:accent3>
        <a:accent4>
          <a:srgbClr val="000000"/>
        </a:accent4>
        <a:accent5>
          <a:srgbClr val="E9F3D6"/>
        </a:accent5>
        <a:accent6>
          <a:srgbClr val="B9B900"/>
        </a:accent6>
        <a:hlink>
          <a:srgbClr val="FFBE7D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ctus 5">
        <a:dk1>
          <a:srgbClr val="000000"/>
        </a:dk1>
        <a:lt1>
          <a:srgbClr val="E5D3B3"/>
        </a:lt1>
        <a:dk2>
          <a:srgbClr val="800000"/>
        </a:dk2>
        <a:lt2>
          <a:srgbClr val="009900"/>
        </a:lt2>
        <a:accent1>
          <a:srgbClr val="D5B095"/>
        </a:accent1>
        <a:accent2>
          <a:srgbClr val="E28666"/>
        </a:accent2>
        <a:accent3>
          <a:srgbClr val="F0E6D6"/>
        </a:accent3>
        <a:accent4>
          <a:srgbClr val="000000"/>
        </a:accent4>
        <a:accent5>
          <a:srgbClr val="E7D4C8"/>
        </a:accent5>
        <a:accent6>
          <a:srgbClr val="CD795C"/>
        </a:accent6>
        <a:hlink>
          <a:srgbClr val="B75735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ctus 6">
        <a:dk1>
          <a:srgbClr val="99CC00"/>
        </a:dk1>
        <a:lt1>
          <a:srgbClr val="FFFFFF"/>
        </a:lt1>
        <a:dk2>
          <a:srgbClr val="51399D"/>
        </a:dk2>
        <a:lt2>
          <a:srgbClr val="FFFFCC"/>
        </a:lt2>
        <a:accent1>
          <a:srgbClr val="877CAA"/>
        </a:accent1>
        <a:accent2>
          <a:srgbClr val="000058"/>
        </a:accent2>
        <a:accent3>
          <a:srgbClr val="B3AECC"/>
        </a:accent3>
        <a:accent4>
          <a:srgbClr val="DADADA"/>
        </a:accent4>
        <a:accent5>
          <a:srgbClr val="C3BFD2"/>
        </a:accent5>
        <a:accent6>
          <a:srgbClr val="00004F"/>
        </a:accent6>
        <a:hlink>
          <a:srgbClr val="FFCC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4_Cactus">
  <a:themeElements>
    <a:clrScheme name="Cactus 2">
      <a:dk1>
        <a:srgbClr val="000000"/>
      </a:dk1>
      <a:lt1>
        <a:srgbClr val="FFFFFF"/>
      </a:lt1>
      <a:dk2>
        <a:srgbClr val="000000"/>
      </a:dk2>
      <a:lt2>
        <a:srgbClr val="006600"/>
      </a:lt2>
      <a:accent1>
        <a:srgbClr val="F5EBC1"/>
      </a:accent1>
      <a:accent2>
        <a:srgbClr val="FFCC00"/>
      </a:accent2>
      <a:accent3>
        <a:srgbClr val="FFFFFF"/>
      </a:accent3>
      <a:accent4>
        <a:srgbClr val="000000"/>
      </a:accent4>
      <a:accent5>
        <a:srgbClr val="F9F3DD"/>
      </a:accent5>
      <a:accent6>
        <a:srgbClr val="E7B900"/>
      </a:accent6>
      <a:hlink>
        <a:srgbClr val="D4876C"/>
      </a:hlink>
      <a:folHlink>
        <a:srgbClr val="B2B2B2"/>
      </a:folHlink>
    </a:clrScheme>
    <a:fontScheme name="Cactu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actus 1">
        <a:dk1>
          <a:srgbClr val="FF9900"/>
        </a:dk1>
        <a:lt1>
          <a:srgbClr val="FFFFCC"/>
        </a:lt1>
        <a:dk2>
          <a:srgbClr val="000000"/>
        </a:dk2>
        <a:lt2>
          <a:srgbClr val="FFCC00"/>
        </a:lt2>
        <a:accent1>
          <a:srgbClr val="6B6253"/>
        </a:accent1>
        <a:accent2>
          <a:srgbClr val="72543E"/>
        </a:accent2>
        <a:accent3>
          <a:srgbClr val="AAAAAA"/>
        </a:accent3>
        <a:accent4>
          <a:srgbClr val="DADAAE"/>
        </a:accent4>
        <a:accent5>
          <a:srgbClr val="BAB7B3"/>
        </a:accent5>
        <a:accent6>
          <a:srgbClr val="674B37"/>
        </a:accent6>
        <a:hlink>
          <a:srgbClr val="DA988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ctus 2">
        <a:dk1>
          <a:srgbClr val="000000"/>
        </a:dk1>
        <a:lt1>
          <a:srgbClr val="FFFFFF"/>
        </a:lt1>
        <a:dk2>
          <a:srgbClr val="000000"/>
        </a:dk2>
        <a:lt2>
          <a:srgbClr val="006600"/>
        </a:lt2>
        <a:accent1>
          <a:srgbClr val="F5EBC1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9F3DD"/>
        </a:accent5>
        <a:accent6>
          <a:srgbClr val="E7B900"/>
        </a:accent6>
        <a:hlink>
          <a:srgbClr val="D4876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ctus 3">
        <a:dk1>
          <a:srgbClr val="000000"/>
        </a:dk1>
        <a:lt1>
          <a:srgbClr val="FFFFFF"/>
        </a:lt1>
        <a:dk2>
          <a:srgbClr val="000000"/>
        </a:dk2>
        <a:lt2>
          <a:srgbClr val="292929"/>
        </a:lt2>
        <a:accent1>
          <a:srgbClr val="EAEAEA"/>
        </a:accent1>
        <a:accent2>
          <a:srgbClr val="969696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878787"/>
        </a:accent6>
        <a:hlink>
          <a:srgbClr val="5F5F5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ctus 4">
        <a:dk1>
          <a:srgbClr val="000000"/>
        </a:dk1>
        <a:lt1>
          <a:srgbClr val="FFFFFF"/>
        </a:lt1>
        <a:dk2>
          <a:srgbClr val="000000"/>
        </a:dk2>
        <a:lt2>
          <a:srgbClr val="006600"/>
        </a:lt2>
        <a:accent1>
          <a:srgbClr val="D8EBB3"/>
        </a:accent1>
        <a:accent2>
          <a:srgbClr val="CCCC00"/>
        </a:accent2>
        <a:accent3>
          <a:srgbClr val="FFFFFF"/>
        </a:accent3>
        <a:accent4>
          <a:srgbClr val="000000"/>
        </a:accent4>
        <a:accent5>
          <a:srgbClr val="E9F3D6"/>
        </a:accent5>
        <a:accent6>
          <a:srgbClr val="B9B900"/>
        </a:accent6>
        <a:hlink>
          <a:srgbClr val="FFBE7D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ctus 5">
        <a:dk1>
          <a:srgbClr val="000000"/>
        </a:dk1>
        <a:lt1>
          <a:srgbClr val="E5D3B3"/>
        </a:lt1>
        <a:dk2>
          <a:srgbClr val="800000"/>
        </a:dk2>
        <a:lt2>
          <a:srgbClr val="009900"/>
        </a:lt2>
        <a:accent1>
          <a:srgbClr val="D5B095"/>
        </a:accent1>
        <a:accent2>
          <a:srgbClr val="E28666"/>
        </a:accent2>
        <a:accent3>
          <a:srgbClr val="F0E6D6"/>
        </a:accent3>
        <a:accent4>
          <a:srgbClr val="000000"/>
        </a:accent4>
        <a:accent5>
          <a:srgbClr val="E7D4C8"/>
        </a:accent5>
        <a:accent6>
          <a:srgbClr val="CD795C"/>
        </a:accent6>
        <a:hlink>
          <a:srgbClr val="B75735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ctus 6">
        <a:dk1>
          <a:srgbClr val="99CC00"/>
        </a:dk1>
        <a:lt1>
          <a:srgbClr val="FFFFFF"/>
        </a:lt1>
        <a:dk2>
          <a:srgbClr val="51399D"/>
        </a:dk2>
        <a:lt2>
          <a:srgbClr val="FFFFCC"/>
        </a:lt2>
        <a:accent1>
          <a:srgbClr val="877CAA"/>
        </a:accent1>
        <a:accent2>
          <a:srgbClr val="000058"/>
        </a:accent2>
        <a:accent3>
          <a:srgbClr val="B3AECC"/>
        </a:accent3>
        <a:accent4>
          <a:srgbClr val="DADADA"/>
        </a:accent4>
        <a:accent5>
          <a:srgbClr val="C3BFD2"/>
        </a:accent5>
        <a:accent6>
          <a:srgbClr val="00004F"/>
        </a:accent6>
        <a:hlink>
          <a:srgbClr val="FFCC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0.xml><?xml version="1.0" encoding="utf-8"?>
<a:theme xmlns:a="http://schemas.openxmlformats.org/drawingml/2006/main" name="40_Cactus">
  <a:themeElements>
    <a:clrScheme name="Cactus 2">
      <a:dk1>
        <a:srgbClr val="000000"/>
      </a:dk1>
      <a:lt1>
        <a:srgbClr val="FFFFFF"/>
      </a:lt1>
      <a:dk2>
        <a:srgbClr val="000000"/>
      </a:dk2>
      <a:lt2>
        <a:srgbClr val="006600"/>
      </a:lt2>
      <a:accent1>
        <a:srgbClr val="F5EBC1"/>
      </a:accent1>
      <a:accent2>
        <a:srgbClr val="FFCC00"/>
      </a:accent2>
      <a:accent3>
        <a:srgbClr val="FFFFFF"/>
      </a:accent3>
      <a:accent4>
        <a:srgbClr val="000000"/>
      </a:accent4>
      <a:accent5>
        <a:srgbClr val="F9F3DD"/>
      </a:accent5>
      <a:accent6>
        <a:srgbClr val="E7B900"/>
      </a:accent6>
      <a:hlink>
        <a:srgbClr val="D4876C"/>
      </a:hlink>
      <a:folHlink>
        <a:srgbClr val="B2B2B2"/>
      </a:folHlink>
    </a:clrScheme>
    <a:fontScheme name="Cactu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actus 1">
        <a:dk1>
          <a:srgbClr val="FF9900"/>
        </a:dk1>
        <a:lt1>
          <a:srgbClr val="FFFFCC"/>
        </a:lt1>
        <a:dk2>
          <a:srgbClr val="000000"/>
        </a:dk2>
        <a:lt2>
          <a:srgbClr val="FFCC00"/>
        </a:lt2>
        <a:accent1>
          <a:srgbClr val="6B6253"/>
        </a:accent1>
        <a:accent2>
          <a:srgbClr val="72543E"/>
        </a:accent2>
        <a:accent3>
          <a:srgbClr val="AAAAAA"/>
        </a:accent3>
        <a:accent4>
          <a:srgbClr val="DADAAE"/>
        </a:accent4>
        <a:accent5>
          <a:srgbClr val="BAB7B3"/>
        </a:accent5>
        <a:accent6>
          <a:srgbClr val="674B37"/>
        </a:accent6>
        <a:hlink>
          <a:srgbClr val="DA988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ctus 2">
        <a:dk1>
          <a:srgbClr val="000000"/>
        </a:dk1>
        <a:lt1>
          <a:srgbClr val="FFFFFF"/>
        </a:lt1>
        <a:dk2>
          <a:srgbClr val="000000"/>
        </a:dk2>
        <a:lt2>
          <a:srgbClr val="006600"/>
        </a:lt2>
        <a:accent1>
          <a:srgbClr val="F5EBC1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9F3DD"/>
        </a:accent5>
        <a:accent6>
          <a:srgbClr val="E7B900"/>
        </a:accent6>
        <a:hlink>
          <a:srgbClr val="D4876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ctus 3">
        <a:dk1>
          <a:srgbClr val="000000"/>
        </a:dk1>
        <a:lt1>
          <a:srgbClr val="FFFFFF"/>
        </a:lt1>
        <a:dk2>
          <a:srgbClr val="000000"/>
        </a:dk2>
        <a:lt2>
          <a:srgbClr val="292929"/>
        </a:lt2>
        <a:accent1>
          <a:srgbClr val="EAEAEA"/>
        </a:accent1>
        <a:accent2>
          <a:srgbClr val="969696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878787"/>
        </a:accent6>
        <a:hlink>
          <a:srgbClr val="5F5F5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ctus 4">
        <a:dk1>
          <a:srgbClr val="000000"/>
        </a:dk1>
        <a:lt1>
          <a:srgbClr val="FFFFFF"/>
        </a:lt1>
        <a:dk2>
          <a:srgbClr val="000000"/>
        </a:dk2>
        <a:lt2>
          <a:srgbClr val="006600"/>
        </a:lt2>
        <a:accent1>
          <a:srgbClr val="D8EBB3"/>
        </a:accent1>
        <a:accent2>
          <a:srgbClr val="CCCC00"/>
        </a:accent2>
        <a:accent3>
          <a:srgbClr val="FFFFFF"/>
        </a:accent3>
        <a:accent4>
          <a:srgbClr val="000000"/>
        </a:accent4>
        <a:accent5>
          <a:srgbClr val="E9F3D6"/>
        </a:accent5>
        <a:accent6>
          <a:srgbClr val="B9B900"/>
        </a:accent6>
        <a:hlink>
          <a:srgbClr val="FFBE7D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ctus 5">
        <a:dk1>
          <a:srgbClr val="000000"/>
        </a:dk1>
        <a:lt1>
          <a:srgbClr val="E5D3B3"/>
        </a:lt1>
        <a:dk2>
          <a:srgbClr val="800000"/>
        </a:dk2>
        <a:lt2>
          <a:srgbClr val="009900"/>
        </a:lt2>
        <a:accent1>
          <a:srgbClr val="D5B095"/>
        </a:accent1>
        <a:accent2>
          <a:srgbClr val="E28666"/>
        </a:accent2>
        <a:accent3>
          <a:srgbClr val="F0E6D6"/>
        </a:accent3>
        <a:accent4>
          <a:srgbClr val="000000"/>
        </a:accent4>
        <a:accent5>
          <a:srgbClr val="E7D4C8"/>
        </a:accent5>
        <a:accent6>
          <a:srgbClr val="CD795C"/>
        </a:accent6>
        <a:hlink>
          <a:srgbClr val="B75735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ctus 6">
        <a:dk1>
          <a:srgbClr val="99CC00"/>
        </a:dk1>
        <a:lt1>
          <a:srgbClr val="FFFFFF"/>
        </a:lt1>
        <a:dk2>
          <a:srgbClr val="51399D"/>
        </a:dk2>
        <a:lt2>
          <a:srgbClr val="FFFFCC"/>
        </a:lt2>
        <a:accent1>
          <a:srgbClr val="877CAA"/>
        </a:accent1>
        <a:accent2>
          <a:srgbClr val="000058"/>
        </a:accent2>
        <a:accent3>
          <a:srgbClr val="B3AECC"/>
        </a:accent3>
        <a:accent4>
          <a:srgbClr val="DADADA"/>
        </a:accent4>
        <a:accent5>
          <a:srgbClr val="C3BFD2"/>
        </a:accent5>
        <a:accent6>
          <a:srgbClr val="00004F"/>
        </a:accent6>
        <a:hlink>
          <a:srgbClr val="FFCC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1.xml><?xml version="1.0" encoding="utf-8"?>
<a:theme xmlns:a="http://schemas.openxmlformats.org/drawingml/2006/main" name="41_Cactus">
  <a:themeElements>
    <a:clrScheme name="Cactus 2">
      <a:dk1>
        <a:srgbClr val="000000"/>
      </a:dk1>
      <a:lt1>
        <a:srgbClr val="FFFFFF"/>
      </a:lt1>
      <a:dk2>
        <a:srgbClr val="000000"/>
      </a:dk2>
      <a:lt2>
        <a:srgbClr val="006600"/>
      </a:lt2>
      <a:accent1>
        <a:srgbClr val="F5EBC1"/>
      </a:accent1>
      <a:accent2>
        <a:srgbClr val="FFCC00"/>
      </a:accent2>
      <a:accent3>
        <a:srgbClr val="FFFFFF"/>
      </a:accent3>
      <a:accent4>
        <a:srgbClr val="000000"/>
      </a:accent4>
      <a:accent5>
        <a:srgbClr val="F9F3DD"/>
      </a:accent5>
      <a:accent6>
        <a:srgbClr val="E7B900"/>
      </a:accent6>
      <a:hlink>
        <a:srgbClr val="D4876C"/>
      </a:hlink>
      <a:folHlink>
        <a:srgbClr val="B2B2B2"/>
      </a:folHlink>
    </a:clrScheme>
    <a:fontScheme name="Cactu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actus 1">
        <a:dk1>
          <a:srgbClr val="FF9900"/>
        </a:dk1>
        <a:lt1>
          <a:srgbClr val="FFFFCC"/>
        </a:lt1>
        <a:dk2>
          <a:srgbClr val="000000"/>
        </a:dk2>
        <a:lt2>
          <a:srgbClr val="FFCC00"/>
        </a:lt2>
        <a:accent1>
          <a:srgbClr val="6B6253"/>
        </a:accent1>
        <a:accent2>
          <a:srgbClr val="72543E"/>
        </a:accent2>
        <a:accent3>
          <a:srgbClr val="AAAAAA"/>
        </a:accent3>
        <a:accent4>
          <a:srgbClr val="DADAAE"/>
        </a:accent4>
        <a:accent5>
          <a:srgbClr val="BAB7B3"/>
        </a:accent5>
        <a:accent6>
          <a:srgbClr val="674B37"/>
        </a:accent6>
        <a:hlink>
          <a:srgbClr val="DA988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ctus 2">
        <a:dk1>
          <a:srgbClr val="000000"/>
        </a:dk1>
        <a:lt1>
          <a:srgbClr val="FFFFFF"/>
        </a:lt1>
        <a:dk2>
          <a:srgbClr val="000000"/>
        </a:dk2>
        <a:lt2>
          <a:srgbClr val="006600"/>
        </a:lt2>
        <a:accent1>
          <a:srgbClr val="F5EBC1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9F3DD"/>
        </a:accent5>
        <a:accent6>
          <a:srgbClr val="E7B900"/>
        </a:accent6>
        <a:hlink>
          <a:srgbClr val="D4876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ctus 3">
        <a:dk1>
          <a:srgbClr val="000000"/>
        </a:dk1>
        <a:lt1>
          <a:srgbClr val="FFFFFF"/>
        </a:lt1>
        <a:dk2>
          <a:srgbClr val="000000"/>
        </a:dk2>
        <a:lt2>
          <a:srgbClr val="292929"/>
        </a:lt2>
        <a:accent1>
          <a:srgbClr val="EAEAEA"/>
        </a:accent1>
        <a:accent2>
          <a:srgbClr val="969696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878787"/>
        </a:accent6>
        <a:hlink>
          <a:srgbClr val="5F5F5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ctus 4">
        <a:dk1>
          <a:srgbClr val="000000"/>
        </a:dk1>
        <a:lt1>
          <a:srgbClr val="FFFFFF"/>
        </a:lt1>
        <a:dk2>
          <a:srgbClr val="000000"/>
        </a:dk2>
        <a:lt2>
          <a:srgbClr val="006600"/>
        </a:lt2>
        <a:accent1>
          <a:srgbClr val="D8EBB3"/>
        </a:accent1>
        <a:accent2>
          <a:srgbClr val="CCCC00"/>
        </a:accent2>
        <a:accent3>
          <a:srgbClr val="FFFFFF"/>
        </a:accent3>
        <a:accent4>
          <a:srgbClr val="000000"/>
        </a:accent4>
        <a:accent5>
          <a:srgbClr val="E9F3D6"/>
        </a:accent5>
        <a:accent6>
          <a:srgbClr val="B9B900"/>
        </a:accent6>
        <a:hlink>
          <a:srgbClr val="FFBE7D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ctus 5">
        <a:dk1>
          <a:srgbClr val="000000"/>
        </a:dk1>
        <a:lt1>
          <a:srgbClr val="E5D3B3"/>
        </a:lt1>
        <a:dk2>
          <a:srgbClr val="800000"/>
        </a:dk2>
        <a:lt2>
          <a:srgbClr val="009900"/>
        </a:lt2>
        <a:accent1>
          <a:srgbClr val="D5B095"/>
        </a:accent1>
        <a:accent2>
          <a:srgbClr val="E28666"/>
        </a:accent2>
        <a:accent3>
          <a:srgbClr val="F0E6D6"/>
        </a:accent3>
        <a:accent4>
          <a:srgbClr val="000000"/>
        </a:accent4>
        <a:accent5>
          <a:srgbClr val="E7D4C8"/>
        </a:accent5>
        <a:accent6>
          <a:srgbClr val="CD795C"/>
        </a:accent6>
        <a:hlink>
          <a:srgbClr val="B75735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ctus 6">
        <a:dk1>
          <a:srgbClr val="99CC00"/>
        </a:dk1>
        <a:lt1>
          <a:srgbClr val="FFFFFF"/>
        </a:lt1>
        <a:dk2>
          <a:srgbClr val="51399D"/>
        </a:dk2>
        <a:lt2>
          <a:srgbClr val="FFFFCC"/>
        </a:lt2>
        <a:accent1>
          <a:srgbClr val="877CAA"/>
        </a:accent1>
        <a:accent2>
          <a:srgbClr val="000058"/>
        </a:accent2>
        <a:accent3>
          <a:srgbClr val="B3AECC"/>
        </a:accent3>
        <a:accent4>
          <a:srgbClr val="DADADA"/>
        </a:accent4>
        <a:accent5>
          <a:srgbClr val="C3BFD2"/>
        </a:accent5>
        <a:accent6>
          <a:srgbClr val="00004F"/>
        </a:accent6>
        <a:hlink>
          <a:srgbClr val="FFCC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2.xml><?xml version="1.0" encoding="utf-8"?>
<a:theme xmlns:a="http://schemas.openxmlformats.org/drawingml/2006/main" name="42_Cactus">
  <a:themeElements>
    <a:clrScheme name="Cactus 2">
      <a:dk1>
        <a:srgbClr val="000000"/>
      </a:dk1>
      <a:lt1>
        <a:srgbClr val="FFFFFF"/>
      </a:lt1>
      <a:dk2>
        <a:srgbClr val="000000"/>
      </a:dk2>
      <a:lt2>
        <a:srgbClr val="006600"/>
      </a:lt2>
      <a:accent1>
        <a:srgbClr val="F5EBC1"/>
      </a:accent1>
      <a:accent2>
        <a:srgbClr val="FFCC00"/>
      </a:accent2>
      <a:accent3>
        <a:srgbClr val="FFFFFF"/>
      </a:accent3>
      <a:accent4>
        <a:srgbClr val="000000"/>
      </a:accent4>
      <a:accent5>
        <a:srgbClr val="F9F3DD"/>
      </a:accent5>
      <a:accent6>
        <a:srgbClr val="E7B900"/>
      </a:accent6>
      <a:hlink>
        <a:srgbClr val="D4876C"/>
      </a:hlink>
      <a:folHlink>
        <a:srgbClr val="B2B2B2"/>
      </a:folHlink>
    </a:clrScheme>
    <a:fontScheme name="Cactu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actus 1">
        <a:dk1>
          <a:srgbClr val="FF9900"/>
        </a:dk1>
        <a:lt1>
          <a:srgbClr val="FFFFCC"/>
        </a:lt1>
        <a:dk2>
          <a:srgbClr val="000000"/>
        </a:dk2>
        <a:lt2>
          <a:srgbClr val="FFCC00"/>
        </a:lt2>
        <a:accent1>
          <a:srgbClr val="6B6253"/>
        </a:accent1>
        <a:accent2>
          <a:srgbClr val="72543E"/>
        </a:accent2>
        <a:accent3>
          <a:srgbClr val="AAAAAA"/>
        </a:accent3>
        <a:accent4>
          <a:srgbClr val="DADAAE"/>
        </a:accent4>
        <a:accent5>
          <a:srgbClr val="BAB7B3"/>
        </a:accent5>
        <a:accent6>
          <a:srgbClr val="674B37"/>
        </a:accent6>
        <a:hlink>
          <a:srgbClr val="DA988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ctus 2">
        <a:dk1>
          <a:srgbClr val="000000"/>
        </a:dk1>
        <a:lt1>
          <a:srgbClr val="FFFFFF"/>
        </a:lt1>
        <a:dk2>
          <a:srgbClr val="000000"/>
        </a:dk2>
        <a:lt2>
          <a:srgbClr val="006600"/>
        </a:lt2>
        <a:accent1>
          <a:srgbClr val="F5EBC1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9F3DD"/>
        </a:accent5>
        <a:accent6>
          <a:srgbClr val="E7B900"/>
        </a:accent6>
        <a:hlink>
          <a:srgbClr val="D4876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ctus 3">
        <a:dk1>
          <a:srgbClr val="000000"/>
        </a:dk1>
        <a:lt1>
          <a:srgbClr val="FFFFFF"/>
        </a:lt1>
        <a:dk2>
          <a:srgbClr val="000000"/>
        </a:dk2>
        <a:lt2>
          <a:srgbClr val="292929"/>
        </a:lt2>
        <a:accent1>
          <a:srgbClr val="EAEAEA"/>
        </a:accent1>
        <a:accent2>
          <a:srgbClr val="969696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878787"/>
        </a:accent6>
        <a:hlink>
          <a:srgbClr val="5F5F5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ctus 4">
        <a:dk1>
          <a:srgbClr val="000000"/>
        </a:dk1>
        <a:lt1>
          <a:srgbClr val="FFFFFF"/>
        </a:lt1>
        <a:dk2>
          <a:srgbClr val="000000"/>
        </a:dk2>
        <a:lt2>
          <a:srgbClr val="006600"/>
        </a:lt2>
        <a:accent1>
          <a:srgbClr val="D8EBB3"/>
        </a:accent1>
        <a:accent2>
          <a:srgbClr val="CCCC00"/>
        </a:accent2>
        <a:accent3>
          <a:srgbClr val="FFFFFF"/>
        </a:accent3>
        <a:accent4>
          <a:srgbClr val="000000"/>
        </a:accent4>
        <a:accent5>
          <a:srgbClr val="E9F3D6"/>
        </a:accent5>
        <a:accent6>
          <a:srgbClr val="B9B900"/>
        </a:accent6>
        <a:hlink>
          <a:srgbClr val="FFBE7D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ctus 5">
        <a:dk1>
          <a:srgbClr val="000000"/>
        </a:dk1>
        <a:lt1>
          <a:srgbClr val="E5D3B3"/>
        </a:lt1>
        <a:dk2>
          <a:srgbClr val="800000"/>
        </a:dk2>
        <a:lt2>
          <a:srgbClr val="009900"/>
        </a:lt2>
        <a:accent1>
          <a:srgbClr val="D5B095"/>
        </a:accent1>
        <a:accent2>
          <a:srgbClr val="E28666"/>
        </a:accent2>
        <a:accent3>
          <a:srgbClr val="F0E6D6"/>
        </a:accent3>
        <a:accent4>
          <a:srgbClr val="000000"/>
        </a:accent4>
        <a:accent5>
          <a:srgbClr val="E7D4C8"/>
        </a:accent5>
        <a:accent6>
          <a:srgbClr val="CD795C"/>
        </a:accent6>
        <a:hlink>
          <a:srgbClr val="B75735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ctus 6">
        <a:dk1>
          <a:srgbClr val="99CC00"/>
        </a:dk1>
        <a:lt1>
          <a:srgbClr val="FFFFFF"/>
        </a:lt1>
        <a:dk2>
          <a:srgbClr val="51399D"/>
        </a:dk2>
        <a:lt2>
          <a:srgbClr val="FFFFCC"/>
        </a:lt2>
        <a:accent1>
          <a:srgbClr val="877CAA"/>
        </a:accent1>
        <a:accent2>
          <a:srgbClr val="000058"/>
        </a:accent2>
        <a:accent3>
          <a:srgbClr val="B3AECC"/>
        </a:accent3>
        <a:accent4>
          <a:srgbClr val="DADADA"/>
        </a:accent4>
        <a:accent5>
          <a:srgbClr val="C3BFD2"/>
        </a:accent5>
        <a:accent6>
          <a:srgbClr val="00004F"/>
        </a:accent6>
        <a:hlink>
          <a:srgbClr val="FFCC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3.xml><?xml version="1.0" encoding="utf-8"?>
<a:theme xmlns:a="http://schemas.openxmlformats.org/drawingml/2006/main" name="45_Cactus">
  <a:themeElements>
    <a:clrScheme name="Cactus 2">
      <a:dk1>
        <a:srgbClr val="000000"/>
      </a:dk1>
      <a:lt1>
        <a:srgbClr val="FFFFFF"/>
      </a:lt1>
      <a:dk2>
        <a:srgbClr val="000000"/>
      </a:dk2>
      <a:lt2>
        <a:srgbClr val="006600"/>
      </a:lt2>
      <a:accent1>
        <a:srgbClr val="F5EBC1"/>
      </a:accent1>
      <a:accent2>
        <a:srgbClr val="FFCC00"/>
      </a:accent2>
      <a:accent3>
        <a:srgbClr val="FFFFFF"/>
      </a:accent3>
      <a:accent4>
        <a:srgbClr val="000000"/>
      </a:accent4>
      <a:accent5>
        <a:srgbClr val="F9F3DD"/>
      </a:accent5>
      <a:accent6>
        <a:srgbClr val="E7B900"/>
      </a:accent6>
      <a:hlink>
        <a:srgbClr val="D4876C"/>
      </a:hlink>
      <a:folHlink>
        <a:srgbClr val="B2B2B2"/>
      </a:folHlink>
    </a:clrScheme>
    <a:fontScheme name="Cactu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Cactus 1">
        <a:dk1>
          <a:srgbClr val="FF9900"/>
        </a:dk1>
        <a:lt1>
          <a:srgbClr val="FFFFCC"/>
        </a:lt1>
        <a:dk2>
          <a:srgbClr val="000000"/>
        </a:dk2>
        <a:lt2>
          <a:srgbClr val="FFCC00"/>
        </a:lt2>
        <a:accent1>
          <a:srgbClr val="6B6253"/>
        </a:accent1>
        <a:accent2>
          <a:srgbClr val="72543E"/>
        </a:accent2>
        <a:accent3>
          <a:srgbClr val="AAAAAA"/>
        </a:accent3>
        <a:accent4>
          <a:srgbClr val="DADAAE"/>
        </a:accent4>
        <a:accent5>
          <a:srgbClr val="BAB7B3"/>
        </a:accent5>
        <a:accent6>
          <a:srgbClr val="674B37"/>
        </a:accent6>
        <a:hlink>
          <a:srgbClr val="DA988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ctus 2">
        <a:dk1>
          <a:srgbClr val="000000"/>
        </a:dk1>
        <a:lt1>
          <a:srgbClr val="FFFFFF"/>
        </a:lt1>
        <a:dk2>
          <a:srgbClr val="000000"/>
        </a:dk2>
        <a:lt2>
          <a:srgbClr val="006600"/>
        </a:lt2>
        <a:accent1>
          <a:srgbClr val="F5EBC1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9F3DD"/>
        </a:accent5>
        <a:accent6>
          <a:srgbClr val="E7B900"/>
        </a:accent6>
        <a:hlink>
          <a:srgbClr val="D4876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ctus 3">
        <a:dk1>
          <a:srgbClr val="000000"/>
        </a:dk1>
        <a:lt1>
          <a:srgbClr val="FFFFFF"/>
        </a:lt1>
        <a:dk2>
          <a:srgbClr val="000000"/>
        </a:dk2>
        <a:lt2>
          <a:srgbClr val="292929"/>
        </a:lt2>
        <a:accent1>
          <a:srgbClr val="EAEAEA"/>
        </a:accent1>
        <a:accent2>
          <a:srgbClr val="969696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878787"/>
        </a:accent6>
        <a:hlink>
          <a:srgbClr val="5F5F5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ctus 4">
        <a:dk1>
          <a:srgbClr val="000000"/>
        </a:dk1>
        <a:lt1>
          <a:srgbClr val="FFFFFF"/>
        </a:lt1>
        <a:dk2>
          <a:srgbClr val="000000"/>
        </a:dk2>
        <a:lt2>
          <a:srgbClr val="006600"/>
        </a:lt2>
        <a:accent1>
          <a:srgbClr val="D8EBB3"/>
        </a:accent1>
        <a:accent2>
          <a:srgbClr val="CCCC00"/>
        </a:accent2>
        <a:accent3>
          <a:srgbClr val="FFFFFF"/>
        </a:accent3>
        <a:accent4>
          <a:srgbClr val="000000"/>
        </a:accent4>
        <a:accent5>
          <a:srgbClr val="E9F3D6"/>
        </a:accent5>
        <a:accent6>
          <a:srgbClr val="B9B900"/>
        </a:accent6>
        <a:hlink>
          <a:srgbClr val="FFBE7D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ctus 5">
        <a:dk1>
          <a:srgbClr val="000000"/>
        </a:dk1>
        <a:lt1>
          <a:srgbClr val="E5D3B3"/>
        </a:lt1>
        <a:dk2>
          <a:srgbClr val="800000"/>
        </a:dk2>
        <a:lt2>
          <a:srgbClr val="009900"/>
        </a:lt2>
        <a:accent1>
          <a:srgbClr val="D5B095"/>
        </a:accent1>
        <a:accent2>
          <a:srgbClr val="E28666"/>
        </a:accent2>
        <a:accent3>
          <a:srgbClr val="F0E6D6"/>
        </a:accent3>
        <a:accent4>
          <a:srgbClr val="000000"/>
        </a:accent4>
        <a:accent5>
          <a:srgbClr val="E7D4C8"/>
        </a:accent5>
        <a:accent6>
          <a:srgbClr val="CD795C"/>
        </a:accent6>
        <a:hlink>
          <a:srgbClr val="B75735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ctus 6">
        <a:dk1>
          <a:srgbClr val="99CC00"/>
        </a:dk1>
        <a:lt1>
          <a:srgbClr val="FFFFFF"/>
        </a:lt1>
        <a:dk2>
          <a:srgbClr val="51399D"/>
        </a:dk2>
        <a:lt2>
          <a:srgbClr val="FFFFCC"/>
        </a:lt2>
        <a:accent1>
          <a:srgbClr val="877CAA"/>
        </a:accent1>
        <a:accent2>
          <a:srgbClr val="000058"/>
        </a:accent2>
        <a:accent3>
          <a:srgbClr val="B3AECC"/>
        </a:accent3>
        <a:accent4>
          <a:srgbClr val="DADADA"/>
        </a:accent4>
        <a:accent5>
          <a:srgbClr val="C3BFD2"/>
        </a:accent5>
        <a:accent6>
          <a:srgbClr val="00004F"/>
        </a:accent6>
        <a:hlink>
          <a:srgbClr val="FFCC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4.xml><?xml version="1.0" encoding="utf-8"?>
<a:theme xmlns:a="http://schemas.openxmlformats.org/drawingml/2006/main" name="50_Cactus">
  <a:themeElements>
    <a:clrScheme name="Cactus 2">
      <a:dk1>
        <a:srgbClr val="000000"/>
      </a:dk1>
      <a:lt1>
        <a:srgbClr val="FFFFFF"/>
      </a:lt1>
      <a:dk2>
        <a:srgbClr val="000000"/>
      </a:dk2>
      <a:lt2>
        <a:srgbClr val="006600"/>
      </a:lt2>
      <a:accent1>
        <a:srgbClr val="F5EBC1"/>
      </a:accent1>
      <a:accent2>
        <a:srgbClr val="FFCC00"/>
      </a:accent2>
      <a:accent3>
        <a:srgbClr val="FFFFFF"/>
      </a:accent3>
      <a:accent4>
        <a:srgbClr val="000000"/>
      </a:accent4>
      <a:accent5>
        <a:srgbClr val="F9F3DD"/>
      </a:accent5>
      <a:accent6>
        <a:srgbClr val="E7B900"/>
      </a:accent6>
      <a:hlink>
        <a:srgbClr val="D4876C"/>
      </a:hlink>
      <a:folHlink>
        <a:srgbClr val="B2B2B2"/>
      </a:folHlink>
    </a:clrScheme>
    <a:fontScheme name="Cactu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Cactus 1">
        <a:dk1>
          <a:srgbClr val="FF9900"/>
        </a:dk1>
        <a:lt1>
          <a:srgbClr val="FFFFCC"/>
        </a:lt1>
        <a:dk2>
          <a:srgbClr val="000000"/>
        </a:dk2>
        <a:lt2>
          <a:srgbClr val="FFCC00"/>
        </a:lt2>
        <a:accent1>
          <a:srgbClr val="6B6253"/>
        </a:accent1>
        <a:accent2>
          <a:srgbClr val="72543E"/>
        </a:accent2>
        <a:accent3>
          <a:srgbClr val="AAAAAA"/>
        </a:accent3>
        <a:accent4>
          <a:srgbClr val="DADAAE"/>
        </a:accent4>
        <a:accent5>
          <a:srgbClr val="BAB7B3"/>
        </a:accent5>
        <a:accent6>
          <a:srgbClr val="674B37"/>
        </a:accent6>
        <a:hlink>
          <a:srgbClr val="DA988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ctus 2">
        <a:dk1>
          <a:srgbClr val="000000"/>
        </a:dk1>
        <a:lt1>
          <a:srgbClr val="FFFFFF"/>
        </a:lt1>
        <a:dk2>
          <a:srgbClr val="000000"/>
        </a:dk2>
        <a:lt2>
          <a:srgbClr val="006600"/>
        </a:lt2>
        <a:accent1>
          <a:srgbClr val="F5EBC1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9F3DD"/>
        </a:accent5>
        <a:accent6>
          <a:srgbClr val="E7B900"/>
        </a:accent6>
        <a:hlink>
          <a:srgbClr val="D4876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ctus 3">
        <a:dk1>
          <a:srgbClr val="000000"/>
        </a:dk1>
        <a:lt1>
          <a:srgbClr val="FFFFFF"/>
        </a:lt1>
        <a:dk2>
          <a:srgbClr val="000000"/>
        </a:dk2>
        <a:lt2>
          <a:srgbClr val="292929"/>
        </a:lt2>
        <a:accent1>
          <a:srgbClr val="EAEAEA"/>
        </a:accent1>
        <a:accent2>
          <a:srgbClr val="969696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878787"/>
        </a:accent6>
        <a:hlink>
          <a:srgbClr val="5F5F5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ctus 4">
        <a:dk1>
          <a:srgbClr val="000000"/>
        </a:dk1>
        <a:lt1>
          <a:srgbClr val="FFFFFF"/>
        </a:lt1>
        <a:dk2>
          <a:srgbClr val="000000"/>
        </a:dk2>
        <a:lt2>
          <a:srgbClr val="006600"/>
        </a:lt2>
        <a:accent1>
          <a:srgbClr val="D8EBB3"/>
        </a:accent1>
        <a:accent2>
          <a:srgbClr val="CCCC00"/>
        </a:accent2>
        <a:accent3>
          <a:srgbClr val="FFFFFF"/>
        </a:accent3>
        <a:accent4>
          <a:srgbClr val="000000"/>
        </a:accent4>
        <a:accent5>
          <a:srgbClr val="E9F3D6"/>
        </a:accent5>
        <a:accent6>
          <a:srgbClr val="B9B900"/>
        </a:accent6>
        <a:hlink>
          <a:srgbClr val="FFBE7D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ctus 5">
        <a:dk1>
          <a:srgbClr val="000000"/>
        </a:dk1>
        <a:lt1>
          <a:srgbClr val="E5D3B3"/>
        </a:lt1>
        <a:dk2>
          <a:srgbClr val="800000"/>
        </a:dk2>
        <a:lt2>
          <a:srgbClr val="009900"/>
        </a:lt2>
        <a:accent1>
          <a:srgbClr val="D5B095"/>
        </a:accent1>
        <a:accent2>
          <a:srgbClr val="E28666"/>
        </a:accent2>
        <a:accent3>
          <a:srgbClr val="F0E6D6"/>
        </a:accent3>
        <a:accent4>
          <a:srgbClr val="000000"/>
        </a:accent4>
        <a:accent5>
          <a:srgbClr val="E7D4C8"/>
        </a:accent5>
        <a:accent6>
          <a:srgbClr val="CD795C"/>
        </a:accent6>
        <a:hlink>
          <a:srgbClr val="B75735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ctus 6">
        <a:dk1>
          <a:srgbClr val="99CC00"/>
        </a:dk1>
        <a:lt1>
          <a:srgbClr val="FFFFFF"/>
        </a:lt1>
        <a:dk2>
          <a:srgbClr val="51399D"/>
        </a:dk2>
        <a:lt2>
          <a:srgbClr val="FFFFCC"/>
        </a:lt2>
        <a:accent1>
          <a:srgbClr val="877CAA"/>
        </a:accent1>
        <a:accent2>
          <a:srgbClr val="000058"/>
        </a:accent2>
        <a:accent3>
          <a:srgbClr val="B3AECC"/>
        </a:accent3>
        <a:accent4>
          <a:srgbClr val="DADADA"/>
        </a:accent4>
        <a:accent5>
          <a:srgbClr val="C3BFD2"/>
        </a:accent5>
        <a:accent6>
          <a:srgbClr val="00004F"/>
        </a:accent6>
        <a:hlink>
          <a:srgbClr val="FFCC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5.xml><?xml version="1.0" encoding="utf-8"?>
<a:theme xmlns:a="http://schemas.openxmlformats.org/drawingml/2006/main" name="78_Cactus">
  <a:themeElements>
    <a:clrScheme name="Cactus 2">
      <a:dk1>
        <a:srgbClr val="000000"/>
      </a:dk1>
      <a:lt1>
        <a:srgbClr val="FFFFFF"/>
      </a:lt1>
      <a:dk2>
        <a:srgbClr val="000000"/>
      </a:dk2>
      <a:lt2>
        <a:srgbClr val="006600"/>
      </a:lt2>
      <a:accent1>
        <a:srgbClr val="F5EBC1"/>
      </a:accent1>
      <a:accent2>
        <a:srgbClr val="FFCC00"/>
      </a:accent2>
      <a:accent3>
        <a:srgbClr val="FFFFFF"/>
      </a:accent3>
      <a:accent4>
        <a:srgbClr val="000000"/>
      </a:accent4>
      <a:accent5>
        <a:srgbClr val="F9F3DD"/>
      </a:accent5>
      <a:accent6>
        <a:srgbClr val="E7B900"/>
      </a:accent6>
      <a:hlink>
        <a:srgbClr val="D4876C"/>
      </a:hlink>
      <a:folHlink>
        <a:srgbClr val="B2B2B2"/>
      </a:folHlink>
    </a:clrScheme>
    <a:fontScheme name="Cactu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Cactus 1">
        <a:dk1>
          <a:srgbClr val="FF9900"/>
        </a:dk1>
        <a:lt1>
          <a:srgbClr val="FFFFCC"/>
        </a:lt1>
        <a:dk2>
          <a:srgbClr val="000000"/>
        </a:dk2>
        <a:lt2>
          <a:srgbClr val="FFCC00"/>
        </a:lt2>
        <a:accent1>
          <a:srgbClr val="6B6253"/>
        </a:accent1>
        <a:accent2>
          <a:srgbClr val="72543E"/>
        </a:accent2>
        <a:accent3>
          <a:srgbClr val="AAAAAA"/>
        </a:accent3>
        <a:accent4>
          <a:srgbClr val="DADAAE"/>
        </a:accent4>
        <a:accent5>
          <a:srgbClr val="BAB7B3"/>
        </a:accent5>
        <a:accent6>
          <a:srgbClr val="674B37"/>
        </a:accent6>
        <a:hlink>
          <a:srgbClr val="DA988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ctus 2">
        <a:dk1>
          <a:srgbClr val="000000"/>
        </a:dk1>
        <a:lt1>
          <a:srgbClr val="FFFFFF"/>
        </a:lt1>
        <a:dk2>
          <a:srgbClr val="000000"/>
        </a:dk2>
        <a:lt2>
          <a:srgbClr val="006600"/>
        </a:lt2>
        <a:accent1>
          <a:srgbClr val="F5EBC1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9F3DD"/>
        </a:accent5>
        <a:accent6>
          <a:srgbClr val="E7B900"/>
        </a:accent6>
        <a:hlink>
          <a:srgbClr val="D4876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ctus 3">
        <a:dk1>
          <a:srgbClr val="000000"/>
        </a:dk1>
        <a:lt1>
          <a:srgbClr val="FFFFFF"/>
        </a:lt1>
        <a:dk2>
          <a:srgbClr val="000000"/>
        </a:dk2>
        <a:lt2>
          <a:srgbClr val="292929"/>
        </a:lt2>
        <a:accent1>
          <a:srgbClr val="EAEAEA"/>
        </a:accent1>
        <a:accent2>
          <a:srgbClr val="969696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878787"/>
        </a:accent6>
        <a:hlink>
          <a:srgbClr val="5F5F5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ctus 4">
        <a:dk1>
          <a:srgbClr val="000000"/>
        </a:dk1>
        <a:lt1>
          <a:srgbClr val="FFFFFF"/>
        </a:lt1>
        <a:dk2>
          <a:srgbClr val="000000"/>
        </a:dk2>
        <a:lt2>
          <a:srgbClr val="006600"/>
        </a:lt2>
        <a:accent1>
          <a:srgbClr val="D8EBB3"/>
        </a:accent1>
        <a:accent2>
          <a:srgbClr val="CCCC00"/>
        </a:accent2>
        <a:accent3>
          <a:srgbClr val="FFFFFF"/>
        </a:accent3>
        <a:accent4>
          <a:srgbClr val="000000"/>
        </a:accent4>
        <a:accent5>
          <a:srgbClr val="E9F3D6"/>
        </a:accent5>
        <a:accent6>
          <a:srgbClr val="B9B900"/>
        </a:accent6>
        <a:hlink>
          <a:srgbClr val="FFBE7D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ctus 5">
        <a:dk1>
          <a:srgbClr val="000000"/>
        </a:dk1>
        <a:lt1>
          <a:srgbClr val="E5D3B3"/>
        </a:lt1>
        <a:dk2>
          <a:srgbClr val="800000"/>
        </a:dk2>
        <a:lt2>
          <a:srgbClr val="009900"/>
        </a:lt2>
        <a:accent1>
          <a:srgbClr val="D5B095"/>
        </a:accent1>
        <a:accent2>
          <a:srgbClr val="E28666"/>
        </a:accent2>
        <a:accent3>
          <a:srgbClr val="F0E6D6"/>
        </a:accent3>
        <a:accent4>
          <a:srgbClr val="000000"/>
        </a:accent4>
        <a:accent5>
          <a:srgbClr val="E7D4C8"/>
        </a:accent5>
        <a:accent6>
          <a:srgbClr val="CD795C"/>
        </a:accent6>
        <a:hlink>
          <a:srgbClr val="B75735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ctus 6">
        <a:dk1>
          <a:srgbClr val="99CC00"/>
        </a:dk1>
        <a:lt1>
          <a:srgbClr val="FFFFFF"/>
        </a:lt1>
        <a:dk2>
          <a:srgbClr val="51399D"/>
        </a:dk2>
        <a:lt2>
          <a:srgbClr val="FFFFCC"/>
        </a:lt2>
        <a:accent1>
          <a:srgbClr val="877CAA"/>
        </a:accent1>
        <a:accent2>
          <a:srgbClr val="000058"/>
        </a:accent2>
        <a:accent3>
          <a:srgbClr val="B3AECC"/>
        </a:accent3>
        <a:accent4>
          <a:srgbClr val="DADADA"/>
        </a:accent4>
        <a:accent5>
          <a:srgbClr val="C3BFD2"/>
        </a:accent5>
        <a:accent6>
          <a:srgbClr val="00004F"/>
        </a:accent6>
        <a:hlink>
          <a:srgbClr val="FFCC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6.xml><?xml version="1.0" encoding="utf-8"?>
<a:theme xmlns:a="http://schemas.openxmlformats.org/drawingml/2006/main" name="117_Cactus">
  <a:themeElements>
    <a:clrScheme name="Cactus 2">
      <a:dk1>
        <a:srgbClr val="000000"/>
      </a:dk1>
      <a:lt1>
        <a:srgbClr val="FFFFFF"/>
      </a:lt1>
      <a:dk2>
        <a:srgbClr val="000000"/>
      </a:dk2>
      <a:lt2>
        <a:srgbClr val="006600"/>
      </a:lt2>
      <a:accent1>
        <a:srgbClr val="F5EBC1"/>
      </a:accent1>
      <a:accent2>
        <a:srgbClr val="FFCC00"/>
      </a:accent2>
      <a:accent3>
        <a:srgbClr val="FFFFFF"/>
      </a:accent3>
      <a:accent4>
        <a:srgbClr val="000000"/>
      </a:accent4>
      <a:accent5>
        <a:srgbClr val="F9F3DD"/>
      </a:accent5>
      <a:accent6>
        <a:srgbClr val="E7B900"/>
      </a:accent6>
      <a:hlink>
        <a:srgbClr val="D4876C"/>
      </a:hlink>
      <a:folHlink>
        <a:srgbClr val="B2B2B2"/>
      </a:folHlink>
    </a:clrScheme>
    <a:fontScheme name="Cactu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Cactus 1">
        <a:dk1>
          <a:srgbClr val="FF9900"/>
        </a:dk1>
        <a:lt1>
          <a:srgbClr val="FFFFCC"/>
        </a:lt1>
        <a:dk2>
          <a:srgbClr val="000000"/>
        </a:dk2>
        <a:lt2>
          <a:srgbClr val="FFCC00"/>
        </a:lt2>
        <a:accent1>
          <a:srgbClr val="6B6253"/>
        </a:accent1>
        <a:accent2>
          <a:srgbClr val="72543E"/>
        </a:accent2>
        <a:accent3>
          <a:srgbClr val="AAAAAA"/>
        </a:accent3>
        <a:accent4>
          <a:srgbClr val="DADAAE"/>
        </a:accent4>
        <a:accent5>
          <a:srgbClr val="BAB7B3"/>
        </a:accent5>
        <a:accent6>
          <a:srgbClr val="674B37"/>
        </a:accent6>
        <a:hlink>
          <a:srgbClr val="DA988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ctus 2">
        <a:dk1>
          <a:srgbClr val="000000"/>
        </a:dk1>
        <a:lt1>
          <a:srgbClr val="FFFFFF"/>
        </a:lt1>
        <a:dk2>
          <a:srgbClr val="000000"/>
        </a:dk2>
        <a:lt2>
          <a:srgbClr val="006600"/>
        </a:lt2>
        <a:accent1>
          <a:srgbClr val="F5EBC1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9F3DD"/>
        </a:accent5>
        <a:accent6>
          <a:srgbClr val="E7B900"/>
        </a:accent6>
        <a:hlink>
          <a:srgbClr val="D4876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ctus 3">
        <a:dk1>
          <a:srgbClr val="000000"/>
        </a:dk1>
        <a:lt1>
          <a:srgbClr val="FFFFFF"/>
        </a:lt1>
        <a:dk2>
          <a:srgbClr val="000000"/>
        </a:dk2>
        <a:lt2>
          <a:srgbClr val="292929"/>
        </a:lt2>
        <a:accent1>
          <a:srgbClr val="EAEAEA"/>
        </a:accent1>
        <a:accent2>
          <a:srgbClr val="969696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878787"/>
        </a:accent6>
        <a:hlink>
          <a:srgbClr val="5F5F5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ctus 4">
        <a:dk1>
          <a:srgbClr val="000000"/>
        </a:dk1>
        <a:lt1>
          <a:srgbClr val="FFFFFF"/>
        </a:lt1>
        <a:dk2>
          <a:srgbClr val="000000"/>
        </a:dk2>
        <a:lt2>
          <a:srgbClr val="006600"/>
        </a:lt2>
        <a:accent1>
          <a:srgbClr val="D8EBB3"/>
        </a:accent1>
        <a:accent2>
          <a:srgbClr val="CCCC00"/>
        </a:accent2>
        <a:accent3>
          <a:srgbClr val="FFFFFF"/>
        </a:accent3>
        <a:accent4>
          <a:srgbClr val="000000"/>
        </a:accent4>
        <a:accent5>
          <a:srgbClr val="E9F3D6"/>
        </a:accent5>
        <a:accent6>
          <a:srgbClr val="B9B900"/>
        </a:accent6>
        <a:hlink>
          <a:srgbClr val="FFBE7D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ctus 5">
        <a:dk1>
          <a:srgbClr val="000000"/>
        </a:dk1>
        <a:lt1>
          <a:srgbClr val="E5D3B3"/>
        </a:lt1>
        <a:dk2>
          <a:srgbClr val="800000"/>
        </a:dk2>
        <a:lt2>
          <a:srgbClr val="009900"/>
        </a:lt2>
        <a:accent1>
          <a:srgbClr val="D5B095"/>
        </a:accent1>
        <a:accent2>
          <a:srgbClr val="E28666"/>
        </a:accent2>
        <a:accent3>
          <a:srgbClr val="F0E6D6"/>
        </a:accent3>
        <a:accent4>
          <a:srgbClr val="000000"/>
        </a:accent4>
        <a:accent5>
          <a:srgbClr val="E7D4C8"/>
        </a:accent5>
        <a:accent6>
          <a:srgbClr val="CD795C"/>
        </a:accent6>
        <a:hlink>
          <a:srgbClr val="B75735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ctus 6">
        <a:dk1>
          <a:srgbClr val="99CC00"/>
        </a:dk1>
        <a:lt1>
          <a:srgbClr val="FFFFFF"/>
        </a:lt1>
        <a:dk2>
          <a:srgbClr val="51399D"/>
        </a:dk2>
        <a:lt2>
          <a:srgbClr val="FFFFCC"/>
        </a:lt2>
        <a:accent1>
          <a:srgbClr val="877CAA"/>
        </a:accent1>
        <a:accent2>
          <a:srgbClr val="000058"/>
        </a:accent2>
        <a:accent3>
          <a:srgbClr val="B3AECC"/>
        </a:accent3>
        <a:accent4>
          <a:srgbClr val="DADADA"/>
        </a:accent4>
        <a:accent5>
          <a:srgbClr val="C3BFD2"/>
        </a:accent5>
        <a:accent6>
          <a:srgbClr val="00004F"/>
        </a:accent6>
        <a:hlink>
          <a:srgbClr val="FFCC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7.xml><?xml version="1.0" encoding="utf-8"?>
<a:theme xmlns:a="http://schemas.openxmlformats.org/drawingml/2006/main" name="43_Cactus">
  <a:themeElements>
    <a:clrScheme name="Cactus 2">
      <a:dk1>
        <a:srgbClr val="000000"/>
      </a:dk1>
      <a:lt1>
        <a:srgbClr val="FFFFFF"/>
      </a:lt1>
      <a:dk2>
        <a:srgbClr val="000000"/>
      </a:dk2>
      <a:lt2>
        <a:srgbClr val="006600"/>
      </a:lt2>
      <a:accent1>
        <a:srgbClr val="F5EBC1"/>
      </a:accent1>
      <a:accent2>
        <a:srgbClr val="FFCC00"/>
      </a:accent2>
      <a:accent3>
        <a:srgbClr val="FFFFFF"/>
      </a:accent3>
      <a:accent4>
        <a:srgbClr val="000000"/>
      </a:accent4>
      <a:accent5>
        <a:srgbClr val="F9F3DD"/>
      </a:accent5>
      <a:accent6>
        <a:srgbClr val="E7B900"/>
      </a:accent6>
      <a:hlink>
        <a:srgbClr val="D4876C"/>
      </a:hlink>
      <a:folHlink>
        <a:srgbClr val="B2B2B2"/>
      </a:folHlink>
    </a:clrScheme>
    <a:fontScheme name="Cactu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Cactus 1">
        <a:dk1>
          <a:srgbClr val="FF9900"/>
        </a:dk1>
        <a:lt1>
          <a:srgbClr val="FFFFCC"/>
        </a:lt1>
        <a:dk2>
          <a:srgbClr val="000000"/>
        </a:dk2>
        <a:lt2>
          <a:srgbClr val="FFCC00"/>
        </a:lt2>
        <a:accent1>
          <a:srgbClr val="6B6253"/>
        </a:accent1>
        <a:accent2>
          <a:srgbClr val="72543E"/>
        </a:accent2>
        <a:accent3>
          <a:srgbClr val="AAAAAA"/>
        </a:accent3>
        <a:accent4>
          <a:srgbClr val="DADAAE"/>
        </a:accent4>
        <a:accent5>
          <a:srgbClr val="BAB7B3"/>
        </a:accent5>
        <a:accent6>
          <a:srgbClr val="674B37"/>
        </a:accent6>
        <a:hlink>
          <a:srgbClr val="DA988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ctus 2">
        <a:dk1>
          <a:srgbClr val="000000"/>
        </a:dk1>
        <a:lt1>
          <a:srgbClr val="FFFFFF"/>
        </a:lt1>
        <a:dk2>
          <a:srgbClr val="000000"/>
        </a:dk2>
        <a:lt2>
          <a:srgbClr val="006600"/>
        </a:lt2>
        <a:accent1>
          <a:srgbClr val="F5EBC1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9F3DD"/>
        </a:accent5>
        <a:accent6>
          <a:srgbClr val="E7B900"/>
        </a:accent6>
        <a:hlink>
          <a:srgbClr val="D4876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ctus 3">
        <a:dk1>
          <a:srgbClr val="000000"/>
        </a:dk1>
        <a:lt1>
          <a:srgbClr val="FFFFFF"/>
        </a:lt1>
        <a:dk2>
          <a:srgbClr val="000000"/>
        </a:dk2>
        <a:lt2>
          <a:srgbClr val="292929"/>
        </a:lt2>
        <a:accent1>
          <a:srgbClr val="EAEAEA"/>
        </a:accent1>
        <a:accent2>
          <a:srgbClr val="969696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878787"/>
        </a:accent6>
        <a:hlink>
          <a:srgbClr val="5F5F5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ctus 4">
        <a:dk1>
          <a:srgbClr val="000000"/>
        </a:dk1>
        <a:lt1>
          <a:srgbClr val="FFFFFF"/>
        </a:lt1>
        <a:dk2>
          <a:srgbClr val="000000"/>
        </a:dk2>
        <a:lt2>
          <a:srgbClr val="006600"/>
        </a:lt2>
        <a:accent1>
          <a:srgbClr val="D8EBB3"/>
        </a:accent1>
        <a:accent2>
          <a:srgbClr val="CCCC00"/>
        </a:accent2>
        <a:accent3>
          <a:srgbClr val="FFFFFF"/>
        </a:accent3>
        <a:accent4>
          <a:srgbClr val="000000"/>
        </a:accent4>
        <a:accent5>
          <a:srgbClr val="E9F3D6"/>
        </a:accent5>
        <a:accent6>
          <a:srgbClr val="B9B900"/>
        </a:accent6>
        <a:hlink>
          <a:srgbClr val="FFBE7D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ctus 5">
        <a:dk1>
          <a:srgbClr val="000000"/>
        </a:dk1>
        <a:lt1>
          <a:srgbClr val="E5D3B3"/>
        </a:lt1>
        <a:dk2>
          <a:srgbClr val="800000"/>
        </a:dk2>
        <a:lt2>
          <a:srgbClr val="009900"/>
        </a:lt2>
        <a:accent1>
          <a:srgbClr val="D5B095"/>
        </a:accent1>
        <a:accent2>
          <a:srgbClr val="E28666"/>
        </a:accent2>
        <a:accent3>
          <a:srgbClr val="F0E6D6"/>
        </a:accent3>
        <a:accent4>
          <a:srgbClr val="000000"/>
        </a:accent4>
        <a:accent5>
          <a:srgbClr val="E7D4C8"/>
        </a:accent5>
        <a:accent6>
          <a:srgbClr val="CD795C"/>
        </a:accent6>
        <a:hlink>
          <a:srgbClr val="B75735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ctus 6">
        <a:dk1>
          <a:srgbClr val="99CC00"/>
        </a:dk1>
        <a:lt1>
          <a:srgbClr val="FFFFFF"/>
        </a:lt1>
        <a:dk2>
          <a:srgbClr val="51399D"/>
        </a:dk2>
        <a:lt2>
          <a:srgbClr val="FFFFCC"/>
        </a:lt2>
        <a:accent1>
          <a:srgbClr val="877CAA"/>
        </a:accent1>
        <a:accent2>
          <a:srgbClr val="000058"/>
        </a:accent2>
        <a:accent3>
          <a:srgbClr val="B3AECC"/>
        </a:accent3>
        <a:accent4>
          <a:srgbClr val="DADADA"/>
        </a:accent4>
        <a:accent5>
          <a:srgbClr val="C3BFD2"/>
        </a:accent5>
        <a:accent6>
          <a:srgbClr val="00004F"/>
        </a:accent6>
        <a:hlink>
          <a:srgbClr val="FFCC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8.xml><?xml version="1.0" encoding="utf-8"?>
<a:theme xmlns:a="http://schemas.openxmlformats.org/drawingml/2006/main" name="119_Cactus">
  <a:themeElements>
    <a:clrScheme name="Cactus 2">
      <a:dk1>
        <a:srgbClr val="000000"/>
      </a:dk1>
      <a:lt1>
        <a:srgbClr val="FFFFFF"/>
      </a:lt1>
      <a:dk2>
        <a:srgbClr val="000000"/>
      </a:dk2>
      <a:lt2>
        <a:srgbClr val="006600"/>
      </a:lt2>
      <a:accent1>
        <a:srgbClr val="F5EBC1"/>
      </a:accent1>
      <a:accent2>
        <a:srgbClr val="FFCC00"/>
      </a:accent2>
      <a:accent3>
        <a:srgbClr val="FFFFFF"/>
      </a:accent3>
      <a:accent4>
        <a:srgbClr val="000000"/>
      </a:accent4>
      <a:accent5>
        <a:srgbClr val="F9F3DD"/>
      </a:accent5>
      <a:accent6>
        <a:srgbClr val="E7B900"/>
      </a:accent6>
      <a:hlink>
        <a:srgbClr val="D4876C"/>
      </a:hlink>
      <a:folHlink>
        <a:srgbClr val="B2B2B2"/>
      </a:folHlink>
    </a:clrScheme>
    <a:fontScheme name="Cactu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Cactus 1">
        <a:dk1>
          <a:srgbClr val="FF9900"/>
        </a:dk1>
        <a:lt1>
          <a:srgbClr val="FFFFCC"/>
        </a:lt1>
        <a:dk2>
          <a:srgbClr val="000000"/>
        </a:dk2>
        <a:lt2>
          <a:srgbClr val="FFCC00"/>
        </a:lt2>
        <a:accent1>
          <a:srgbClr val="6B6253"/>
        </a:accent1>
        <a:accent2>
          <a:srgbClr val="72543E"/>
        </a:accent2>
        <a:accent3>
          <a:srgbClr val="AAAAAA"/>
        </a:accent3>
        <a:accent4>
          <a:srgbClr val="DADAAE"/>
        </a:accent4>
        <a:accent5>
          <a:srgbClr val="BAB7B3"/>
        </a:accent5>
        <a:accent6>
          <a:srgbClr val="674B37"/>
        </a:accent6>
        <a:hlink>
          <a:srgbClr val="DA988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ctus 2">
        <a:dk1>
          <a:srgbClr val="000000"/>
        </a:dk1>
        <a:lt1>
          <a:srgbClr val="FFFFFF"/>
        </a:lt1>
        <a:dk2>
          <a:srgbClr val="000000"/>
        </a:dk2>
        <a:lt2>
          <a:srgbClr val="006600"/>
        </a:lt2>
        <a:accent1>
          <a:srgbClr val="F5EBC1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9F3DD"/>
        </a:accent5>
        <a:accent6>
          <a:srgbClr val="E7B900"/>
        </a:accent6>
        <a:hlink>
          <a:srgbClr val="D4876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ctus 3">
        <a:dk1>
          <a:srgbClr val="000000"/>
        </a:dk1>
        <a:lt1>
          <a:srgbClr val="FFFFFF"/>
        </a:lt1>
        <a:dk2>
          <a:srgbClr val="000000"/>
        </a:dk2>
        <a:lt2>
          <a:srgbClr val="292929"/>
        </a:lt2>
        <a:accent1>
          <a:srgbClr val="EAEAEA"/>
        </a:accent1>
        <a:accent2>
          <a:srgbClr val="969696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878787"/>
        </a:accent6>
        <a:hlink>
          <a:srgbClr val="5F5F5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ctus 4">
        <a:dk1>
          <a:srgbClr val="000000"/>
        </a:dk1>
        <a:lt1>
          <a:srgbClr val="FFFFFF"/>
        </a:lt1>
        <a:dk2>
          <a:srgbClr val="000000"/>
        </a:dk2>
        <a:lt2>
          <a:srgbClr val="006600"/>
        </a:lt2>
        <a:accent1>
          <a:srgbClr val="D8EBB3"/>
        </a:accent1>
        <a:accent2>
          <a:srgbClr val="CCCC00"/>
        </a:accent2>
        <a:accent3>
          <a:srgbClr val="FFFFFF"/>
        </a:accent3>
        <a:accent4>
          <a:srgbClr val="000000"/>
        </a:accent4>
        <a:accent5>
          <a:srgbClr val="E9F3D6"/>
        </a:accent5>
        <a:accent6>
          <a:srgbClr val="B9B900"/>
        </a:accent6>
        <a:hlink>
          <a:srgbClr val="FFBE7D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ctus 5">
        <a:dk1>
          <a:srgbClr val="000000"/>
        </a:dk1>
        <a:lt1>
          <a:srgbClr val="E5D3B3"/>
        </a:lt1>
        <a:dk2>
          <a:srgbClr val="800000"/>
        </a:dk2>
        <a:lt2>
          <a:srgbClr val="009900"/>
        </a:lt2>
        <a:accent1>
          <a:srgbClr val="D5B095"/>
        </a:accent1>
        <a:accent2>
          <a:srgbClr val="E28666"/>
        </a:accent2>
        <a:accent3>
          <a:srgbClr val="F0E6D6"/>
        </a:accent3>
        <a:accent4>
          <a:srgbClr val="000000"/>
        </a:accent4>
        <a:accent5>
          <a:srgbClr val="E7D4C8"/>
        </a:accent5>
        <a:accent6>
          <a:srgbClr val="CD795C"/>
        </a:accent6>
        <a:hlink>
          <a:srgbClr val="B75735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ctus 6">
        <a:dk1>
          <a:srgbClr val="99CC00"/>
        </a:dk1>
        <a:lt1>
          <a:srgbClr val="FFFFFF"/>
        </a:lt1>
        <a:dk2>
          <a:srgbClr val="51399D"/>
        </a:dk2>
        <a:lt2>
          <a:srgbClr val="FFFFCC"/>
        </a:lt2>
        <a:accent1>
          <a:srgbClr val="877CAA"/>
        </a:accent1>
        <a:accent2>
          <a:srgbClr val="000058"/>
        </a:accent2>
        <a:accent3>
          <a:srgbClr val="B3AECC"/>
        </a:accent3>
        <a:accent4>
          <a:srgbClr val="DADADA"/>
        </a:accent4>
        <a:accent5>
          <a:srgbClr val="C3BFD2"/>
        </a:accent5>
        <a:accent6>
          <a:srgbClr val="00004F"/>
        </a:accent6>
        <a:hlink>
          <a:srgbClr val="FFCC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9.xml><?xml version="1.0" encoding="utf-8"?>
<a:theme xmlns:a="http://schemas.openxmlformats.org/drawingml/2006/main" name="52_Cactus">
  <a:themeElements>
    <a:clrScheme name="Cactus 2">
      <a:dk1>
        <a:srgbClr val="000000"/>
      </a:dk1>
      <a:lt1>
        <a:srgbClr val="FFFFFF"/>
      </a:lt1>
      <a:dk2>
        <a:srgbClr val="000000"/>
      </a:dk2>
      <a:lt2>
        <a:srgbClr val="006600"/>
      </a:lt2>
      <a:accent1>
        <a:srgbClr val="F5EBC1"/>
      </a:accent1>
      <a:accent2>
        <a:srgbClr val="FFCC00"/>
      </a:accent2>
      <a:accent3>
        <a:srgbClr val="FFFFFF"/>
      </a:accent3>
      <a:accent4>
        <a:srgbClr val="000000"/>
      </a:accent4>
      <a:accent5>
        <a:srgbClr val="F9F3DD"/>
      </a:accent5>
      <a:accent6>
        <a:srgbClr val="E7B900"/>
      </a:accent6>
      <a:hlink>
        <a:srgbClr val="D4876C"/>
      </a:hlink>
      <a:folHlink>
        <a:srgbClr val="B2B2B2"/>
      </a:folHlink>
    </a:clrScheme>
    <a:fontScheme name="Cactu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Cactus 1">
        <a:dk1>
          <a:srgbClr val="FF9900"/>
        </a:dk1>
        <a:lt1>
          <a:srgbClr val="FFFFCC"/>
        </a:lt1>
        <a:dk2>
          <a:srgbClr val="000000"/>
        </a:dk2>
        <a:lt2>
          <a:srgbClr val="FFCC00"/>
        </a:lt2>
        <a:accent1>
          <a:srgbClr val="6B6253"/>
        </a:accent1>
        <a:accent2>
          <a:srgbClr val="72543E"/>
        </a:accent2>
        <a:accent3>
          <a:srgbClr val="AAAAAA"/>
        </a:accent3>
        <a:accent4>
          <a:srgbClr val="DADAAE"/>
        </a:accent4>
        <a:accent5>
          <a:srgbClr val="BAB7B3"/>
        </a:accent5>
        <a:accent6>
          <a:srgbClr val="674B37"/>
        </a:accent6>
        <a:hlink>
          <a:srgbClr val="DA988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ctus 2">
        <a:dk1>
          <a:srgbClr val="000000"/>
        </a:dk1>
        <a:lt1>
          <a:srgbClr val="FFFFFF"/>
        </a:lt1>
        <a:dk2>
          <a:srgbClr val="000000"/>
        </a:dk2>
        <a:lt2>
          <a:srgbClr val="006600"/>
        </a:lt2>
        <a:accent1>
          <a:srgbClr val="F5EBC1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9F3DD"/>
        </a:accent5>
        <a:accent6>
          <a:srgbClr val="E7B900"/>
        </a:accent6>
        <a:hlink>
          <a:srgbClr val="D4876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ctus 3">
        <a:dk1>
          <a:srgbClr val="000000"/>
        </a:dk1>
        <a:lt1>
          <a:srgbClr val="FFFFFF"/>
        </a:lt1>
        <a:dk2>
          <a:srgbClr val="000000"/>
        </a:dk2>
        <a:lt2>
          <a:srgbClr val="292929"/>
        </a:lt2>
        <a:accent1>
          <a:srgbClr val="EAEAEA"/>
        </a:accent1>
        <a:accent2>
          <a:srgbClr val="969696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878787"/>
        </a:accent6>
        <a:hlink>
          <a:srgbClr val="5F5F5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ctus 4">
        <a:dk1>
          <a:srgbClr val="000000"/>
        </a:dk1>
        <a:lt1>
          <a:srgbClr val="FFFFFF"/>
        </a:lt1>
        <a:dk2>
          <a:srgbClr val="000000"/>
        </a:dk2>
        <a:lt2>
          <a:srgbClr val="006600"/>
        </a:lt2>
        <a:accent1>
          <a:srgbClr val="D8EBB3"/>
        </a:accent1>
        <a:accent2>
          <a:srgbClr val="CCCC00"/>
        </a:accent2>
        <a:accent3>
          <a:srgbClr val="FFFFFF"/>
        </a:accent3>
        <a:accent4>
          <a:srgbClr val="000000"/>
        </a:accent4>
        <a:accent5>
          <a:srgbClr val="E9F3D6"/>
        </a:accent5>
        <a:accent6>
          <a:srgbClr val="B9B900"/>
        </a:accent6>
        <a:hlink>
          <a:srgbClr val="FFBE7D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ctus 5">
        <a:dk1>
          <a:srgbClr val="000000"/>
        </a:dk1>
        <a:lt1>
          <a:srgbClr val="E5D3B3"/>
        </a:lt1>
        <a:dk2>
          <a:srgbClr val="800000"/>
        </a:dk2>
        <a:lt2>
          <a:srgbClr val="009900"/>
        </a:lt2>
        <a:accent1>
          <a:srgbClr val="D5B095"/>
        </a:accent1>
        <a:accent2>
          <a:srgbClr val="E28666"/>
        </a:accent2>
        <a:accent3>
          <a:srgbClr val="F0E6D6"/>
        </a:accent3>
        <a:accent4>
          <a:srgbClr val="000000"/>
        </a:accent4>
        <a:accent5>
          <a:srgbClr val="E7D4C8"/>
        </a:accent5>
        <a:accent6>
          <a:srgbClr val="CD795C"/>
        </a:accent6>
        <a:hlink>
          <a:srgbClr val="B75735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ctus 6">
        <a:dk1>
          <a:srgbClr val="99CC00"/>
        </a:dk1>
        <a:lt1>
          <a:srgbClr val="FFFFFF"/>
        </a:lt1>
        <a:dk2>
          <a:srgbClr val="51399D"/>
        </a:dk2>
        <a:lt2>
          <a:srgbClr val="FFFFCC"/>
        </a:lt2>
        <a:accent1>
          <a:srgbClr val="877CAA"/>
        </a:accent1>
        <a:accent2>
          <a:srgbClr val="000058"/>
        </a:accent2>
        <a:accent3>
          <a:srgbClr val="B3AECC"/>
        </a:accent3>
        <a:accent4>
          <a:srgbClr val="DADADA"/>
        </a:accent4>
        <a:accent5>
          <a:srgbClr val="C3BFD2"/>
        </a:accent5>
        <a:accent6>
          <a:srgbClr val="00004F"/>
        </a:accent6>
        <a:hlink>
          <a:srgbClr val="FFCC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5_Cactus">
  <a:themeElements>
    <a:clrScheme name="Cactus 2">
      <a:dk1>
        <a:srgbClr val="000000"/>
      </a:dk1>
      <a:lt1>
        <a:srgbClr val="FFFFFF"/>
      </a:lt1>
      <a:dk2>
        <a:srgbClr val="000000"/>
      </a:dk2>
      <a:lt2>
        <a:srgbClr val="006600"/>
      </a:lt2>
      <a:accent1>
        <a:srgbClr val="F5EBC1"/>
      </a:accent1>
      <a:accent2>
        <a:srgbClr val="FFCC00"/>
      </a:accent2>
      <a:accent3>
        <a:srgbClr val="FFFFFF"/>
      </a:accent3>
      <a:accent4>
        <a:srgbClr val="000000"/>
      </a:accent4>
      <a:accent5>
        <a:srgbClr val="F9F3DD"/>
      </a:accent5>
      <a:accent6>
        <a:srgbClr val="E7B900"/>
      </a:accent6>
      <a:hlink>
        <a:srgbClr val="D4876C"/>
      </a:hlink>
      <a:folHlink>
        <a:srgbClr val="B2B2B2"/>
      </a:folHlink>
    </a:clrScheme>
    <a:fontScheme name="Cactu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actus 1">
        <a:dk1>
          <a:srgbClr val="FF9900"/>
        </a:dk1>
        <a:lt1>
          <a:srgbClr val="FFFFCC"/>
        </a:lt1>
        <a:dk2>
          <a:srgbClr val="000000"/>
        </a:dk2>
        <a:lt2>
          <a:srgbClr val="FFCC00"/>
        </a:lt2>
        <a:accent1>
          <a:srgbClr val="6B6253"/>
        </a:accent1>
        <a:accent2>
          <a:srgbClr val="72543E"/>
        </a:accent2>
        <a:accent3>
          <a:srgbClr val="AAAAAA"/>
        </a:accent3>
        <a:accent4>
          <a:srgbClr val="DADAAE"/>
        </a:accent4>
        <a:accent5>
          <a:srgbClr val="BAB7B3"/>
        </a:accent5>
        <a:accent6>
          <a:srgbClr val="674B37"/>
        </a:accent6>
        <a:hlink>
          <a:srgbClr val="DA988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ctus 2">
        <a:dk1>
          <a:srgbClr val="000000"/>
        </a:dk1>
        <a:lt1>
          <a:srgbClr val="FFFFFF"/>
        </a:lt1>
        <a:dk2>
          <a:srgbClr val="000000"/>
        </a:dk2>
        <a:lt2>
          <a:srgbClr val="006600"/>
        </a:lt2>
        <a:accent1>
          <a:srgbClr val="F5EBC1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9F3DD"/>
        </a:accent5>
        <a:accent6>
          <a:srgbClr val="E7B900"/>
        </a:accent6>
        <a:hlink>
          <a:srgbClr val="D4876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ctus 3">
        <a:dk1>
          <a:srgbClr val="000000"/>
        </a:dk1>
        <a:lt1>
          <a:srgbClr val="FFFFFF"/>
        </a:lt1>
        <a:dk2>
          <a:srgbClr val="000000"/>
        </a:dk2>
        <a:lt2>
          <a:srgbClr val="292929"/>
        </a:lt2>
        <a:accent1>
          <a:srgbClr val="EAEAEA"/>
        </a:accent1>
        <a:accent2>
          <a:srgbClr val="969696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878787"/>
        </a:accent6>
        <a:hlink>
          <a:srgbClr val="5F5F5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ctus 4">
        <a:dk1>
          <a:srgbClr val="000000"/>
        </a:dk1>
        <a:lt1>
          <a:srgbClr val="FFFFFF"/>
        </a:lt1>
        <a:dk2>
          <a:srgbClr val="000000"/>
        </a:dk2>
        <a:lt2>
          <a:srgbClr val="006600"/>
        </a:lt2>
        <a:accent1>
          <a:srgbClr val="D8EBB3"/>
        </a:accent1>
        <a:accent2>
          <a:srgbClr val="CCCC00"/>
        </a:accent2>
        <a:accent3>
          <a:srgbClr val="FFFFFF"/>
        </a:accent3>
        <a:accent4>
          <a:srgbClr val="000000"/>
        </a:accent4>
        <a:accent5>
          <a:srgbClr val="E9F3D6"/>
        </a:accent5>
        <a:accent6>
          <a:srgbClr val="B9B900"/>
        </a:accent6>
        <a:hlink>
          <a:srgbClr val="FFBE7D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ctus 5">
        <a:dk1>
          <a:srgbClr val="000000"/>
        </a:dk1>
        <a:lt1>
          <a:srgbClr val="E5D3B3"/>
        </a:lt1>
        <a:dk2>
          <a:srgbClr val="800000"/>
        </a:dk2>
        <a:lt2>
          <a:srgbClr val="009900"/>
        </a:lt2>
        <a:accent1>
          <a:srgbClr val="D5B095"/>
        </a:accent1>
        <a:accent2>
          <a:srgbClr val="E28666"/>
        </a:accent2>
        <a:accent3>
          <a:srgbClr val="F0E6D6"/>
        </a:accent3>
        <a:accent4>
          <a:srgbClr val="000000"/>
        </a:accent4>
        <a:accent5>
          <a:srgbClr val="E7D4C8"/>
        </a:accent5>
        <a:accent6>
          <a:srgbClr val="CD795C"/>
        </a:accent6>
        <a:hlink>
          <a:srgbClr val="B75735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ctus 6">
        <a:dk1>
          <a:srgbClr val="99CC00"/>
        </a:dk1>
        <a:lt1>
          <a:srgbClr val="FFFFFF"/>
        </a:lt1>
        <a:dk2>
          <a:srgbClr val="51399D"/>
        </a:dk2>
        <a:lt2>
          <a:srgbClr val="FFFFCC"/>
        </a:lt2>
        <a:accent1>
          <a:srgbClr val="877CAA"/>
        </a:accent1>
        <a:accent2>
          <a:srgbClr val="000058"/>
        </a:accent2>
        <a:accent3>
          <a:srgbClr val="B3AECC"/>
        </a:accent3>
        <a:accent4>
          <a:srgbClr val="DADADA"/>
        </a:accent4>
        <a:accent5>
          <a:srgbClr val="C3BFD2"/>
        </a:accent5>
        <a:accent6>
          <a:srgbClr val="00004F"/>
        </a:accent6>
        <a:hlink>
          <a:srgbClr val="FFCC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0.xml><?xml version="1.0" encoding="utf-8"?>
<a:theme xmlns:a="http://schemas.openxmlformats.org/drawingml/2006/main" name="53_Cactus">
  <a:themeElements>
    <a:clrScheme name="Cactus 2">
      <a:dk1>
        <a:srgbClr val="000000"/>
      </a:dk1>
      <a:lt1>
        <a:srgbClr val="FFFFFF"/>
      </a:lt1>
      <a:dk2>
        <a:srgbClr val="000000"/>
      </a:dk2>
      <a:lt2>
        <a:srgbClr val="006600"/>
      </a:lt2>
      <a:accent1>
        <a:srgbClr val="F5EBC1"/>
      </a:accent1>
      <a:accent2>
        <a:srgbClr val="FFCC00"/>
      </a:accent2>
      <a:accent3>
        <a:srgbClr val="FFFFFF"/>
      </a:accent3>
      <a:accent4>
        <a:srgbClr val="000000"/>
      </a:accent4>
      <a:accent5>
        <a:srgbClr val="F9F3DD"/>
      </a:accent5>
      <a:accent6>
        <a:srgbClr val="E7B900"/>
      </a:accent6>
      <a:hlink>
        <a:srgbClr val="D4876C"/>
      </a:hlink>
      <a:folHlink>
        <a:srgbClr val="B2B2B2"/>
      </a:folHlink>
    </a:clrScheme>
    <a:fontScheme name="Cactu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Cactus 1">
        <a:dk1>
          <a:srgbClr val="FF9900"/>
        </a:dk1>
        <a:lt1>
          <a:srgbClr val="FFFFCC"/>
        </a:lt1>
        <a:dk2>
          <a:srgbClr val="000000"/>
        </a:dk2>
        <a:lt2>
          <a:srgbClr val="FFCC00"/>
        </a:lt2>
        <a:accent1>
          <a:srgbClr val="6B6253"/>
        </a:accent1>
        <a:accent2>
          <a:srgbClr val="72543E"/>
        </a:accent2>
        <a:accent3>
          <a:srgbClr val="AAAAAA"/>
        </a:accent3>
        <a:accent4>
          <a:srgbClr val="DADAAE"/>
        </a:accent4>
        <a:accent5>
          <a:srgbClr val="BAB7B3"/>
        </a:accent5>
        <a:accent6>
          <a:srgbClr val="674B37"/>
        </a:accent6>
        <a:hlink>
          <a:srgbClr val="DA988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ctus 2">
        <a:dk1>
          <a:srgbClr val="000000"/>
        </a:dk1>
        <a:lt1>
          <a:srgbClr val="FFFFFF"/>
        </a:lt1>
        <a:dk2>
          <a:srgbClr val="000000"/>
        </a:dk2>
        <a:lt2>
          <a:srgbClr val="006600"/>
        </a:lt2>
        <a:accent1>
          <a:srgbClr val="F5EBC1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9F3DD"/>
        </a:accent5>
        <a:accent6>
          <a:srgbClr val="E7B900"/>
        </a:accent6>
        <a:hlink>
          <a:srgbClr val="D4876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ctus 3">
        <a:dk1>
          <a:srgbClr val="000000"/>
        </a:dk1>
        <a:lt1>
          <a:srgbClr val="FFFFFF"/>
        </a:lt1>
        <a:dk2>
          <a:srgbClr val="000000"/>
        </a:dk2>
        <a:lt2>
          <a:srgbClr val="292929"/>
        </a:lt2>
        <a:accent1>
          <a:srgbClr val="EAEAEA"/>
        </a:accent1>
        <a:accent2>
          <a:srgbClr val="969696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878787"/>
        </a:accent6>
        <a:hlink>
          <a:srgbClr val="5F5F5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ctus 4">
        <a:dk1>
          <a:srgbClr val="000000"/>
        </a:dk1>
        <a:lt1>
          <a:srgbClr val="FFFFFF"/>
        </a:lt1>
        <a:dk2>
          <a:srgbClr val="000000"/>
        </a:dk2>
        <a:lt2>
          <a:srgbClr val="006600"/>
        </a:lt2>
        <a:accent1>
          <a:srgbClr val="D8EBB3"/>
        </a:accent1>
        <a:accent2>
          <a:srgbClr val="CCCC00"/>
        </a:accent2>
        <a:accent3>
          <a:srgbClr val="FFFFFF"/>
        </a:accent3>
        <a:accent4>
          <a:srgbClr val="000000"/>
        </a:accent4>
        <a:accent5>
          <a:srgbClr val="E9F3D6"/>
        </a:accent5>
        <a:accent6>
          <a:srgbClr val="B9B900"/>
        </a:accent6>
        <a:hlink>
          <a:srgbClr val="FFBE7D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ctus 5">
        <a:dk1>
          <a:srgbClr val="000000"/>
        </a:dk1>
        <a:lt1>
          <a:srgbClr val="E5D3B3"/>
        </a:lt1>
        <a:dk2>
          <a:srgbClr val="800000"/>
        </a:dk2>
        <a:lt2>
          <a:srgbClr val="009900"/>
        </a:lt2>
        <a:accent1>
          <a:srgbClr val="D5B095"/>
        </a:accent1>
        <a:accent2>
          <a:srgbClr val="E28666"/>
        </a:accent2>
        <a:accent3>
          <a:srgbClr val="F0E6D6"/>
        </a:accent3>
        <a:accent4>
          <a:srgbClr val="000000"/>
        </a:accent4>
        <a:accent5>
          <a:srgbClr val="E7D4C8"/>
        </a:accent5>
        <a:accent6>
          <a:srgbClr val="CD795C"/>
        </a:accent6>
        <a:hlink>
          <a:srgbClr val="B75735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ctus 6">
        <a:dk1>
          <a:srgbClr val="99CC00"/>
        </a:dk1>
        <a:lt1>
          <a:srgbClr val="FFFFFF"/>
        </a:lt1>
        <a:dk2>
          <a:srgbClr val="51399D"/>
        </a:dk2>
        <a:lt2>
          <a:srgbClr val="FFFFCC"/>
        </a:lt2>
        <a:accent1>
          <a:srgbClr val="877CAA"/>
        </a:accent1>
        <a:accent2>
          <a:srgbClr val="000058"/>
        </a:accent2>
        <a:accent3>
          <a:srgbClr val="B3AECC"/>
        </a:accent3>
        <a:accent4>
          <a:srgbClr val="DADADA"/>
        </a:accent4>
        <a:accent5>
          <a:srgbClr val="C3BFD2"/>
        </a:accent5>
        <a:accent6>
          <a:srgbClr val="00004F"/>
        </a:accent6>
        <a:hlink>
          <a:srgbClr val="FFCC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1.xml><?xml version="1.0" encoding="utf-8"?>
<a:theme xmlns:a="http://schemas.openxmlformats.org/drawingml/2006/main" name="54_Cactus">
  <a:themeElements>
    <a:clrScheme name="Cactus 2">
      <a:dk1>
        <a:srgbClr val="000000"/>
      </a:dk1>
      <a:lt1>
        <a:srgbClr val="FFFFFF"/>
      </a:lt1>
      <a:dk2>
        <a:srgbClr val="000000"/>
      </a:dk2>
      <a:lt2>
        <a:srgbClr val="006600"/>
      </a:lt2>
      <a:accent1>
        <a:srgbClr val="F5EBC1"/>
      </a:accent1>
      <a:accent2>
        <a:srgbClr val="FFCC00"/>
      </a:accent2>
      <a:accent3>
        <a:srgbClr val="FFFFFF"/>
      </a:accent3>
      <a:accent4>
        <a:srgbClr val="000000"/>
      </a:accent4>
      <a:accent5>
        <a:srgbClr val="F9F3DD"/>
      </a:accent5>
      <a:accent6>
        <a:srgbClr val="E7B900"/>
      </a:accent6>
      <a:hlink>
        <a:srgbClr val="D4876C"/>
      </a:hlink>
      <a:folHlink>
        <a:srgbClr val="B2B2B2"/>
      </a:folHlink>
    </a:clrScheme>
    <a:fontScheme name="Cactu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Cactus 1">
        <a:dk1>
          <a:srgbClr val="FF9900"/>
        </a:dk1>
        <a:lt1>
          <a:srgbClr val="FFFFCC"/>
        </a:lt1>
        <a:dk2>
          <a:srgbClr val="000000"/>
        </a:dk2>
        <a:lt2>
          <a:srgbClr val="FFCC00"/>
        </a:lt2>
        <a:accent1>
          <a:srgbClr val="6B6253"/>
        </a:accent1>
        <a:accent2>
          <a:srgbClr val="72543E"/>
        </a:accent2>
        <a:accent3>
          <a:srgbClr val="AAAAAA"/>
        </a:accent3>
        <a:accent4>
          <a:srgbClr val="DADAAE"/>
        </a:accent4>
        <a:accent5>
          <a:srgbClr val="BAB7B3"/>
        </a:accent5>
        <a:accent6>
          <a:srgbClr val="674B37"/>
        </a:accent6>
        <a:hlink>
          <a:srgbClr val="DA988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ctus 2">
        <a:dk1>
          <a:srgbClr val="000000"/>
        </a:dk1>
        <a:lt1>
          <a:srgbClr val="FFFFFF"/>
        </a:lt1>
        <a:dk2>
          <a:srgbClr val="000000"/>
        </a:dk2>
        <a:lt2>
          <a:srgbClr val="006600"/>
        </a:lt2>
        <a:accent1>
          <a:srgbClr val="F5EBC1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9F3DD"/>
        </a:accent5>
        <a:accent6>
          <a:srgbClr val="E7B900"/>
        </a:accent6>
        <a:hlink>
          <a:srgbClr val="D4876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ctus 3">
        <a:dk1>
          <a:srgbClr val="000000"/>
        </a:dk1>
        <a:lt1>
          <a:srgbClr val="FFFFFF"/>
        </a:lt1>
        <a:dk2>
          <a:srgbClr val="000000"/>
        </a:dk2>
        <a:lt2>
          <a:srgbClr val="292929"/>
        </a:lt2>
        <a:accent1>
          <a:srgbClr val="EAEAEA"/>
        </a:accent1>
        <a:accent2>
          <a:srgbClr val="969696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878787"/>
        </a:accent6>
        <a:hlink>
          <a:srgbClr val="5F5F5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ctus 4">
        <a:dk1>
          <a:srgbClr val="000000"/>
        </a:dk1>
        <a:lt1>
          <a:srgbClr val="FFFFFF"/>
        </a:lt1>
        <a:dk2>
          <a:srgbClr val="000000"/>
        </a:dk2>
        <a:lt2>
          <a:srgbClr val="006600"/>
        </a:lt2>
        <a:accent1>
          <a:srgbClr val="D8EBB3"/>
        </a:accent1>
        <a:accent2>
          <a:srgbClr val="CCCC00"/>
        </a:accent2>
        <a:accent3>
          <a:srgbClr val="FFFFFF"/>
        </a:accent3>
        <a:accent4>
          <a:srgbClr val="000000"/>
        </a:accent4>
        <a:accent5>
          <a:srgbClr val="E9F3D6"/>
        </a:accent5>
        <a:accent6>
          <a:srgbClr val="B9B900"/>
        </a:accent6>
        <a:hlink>
          <a:srgbClr val="FFBE7D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ctus 5">
        <a:dk1>
          <a:srgbClr val="000000"/>
        </a:dk1>
        <a:lt1>
          <a:srgbClr val="E5D3B3"/>
        </a:lt1>
        <a:dk2>
          <a:srgbClr val="800000"/>
        </a:dk2>
        <a:lt2>
          <a:srgbClr val="009900"/>
        </a:lt2>
        <a:accent1>
          <a:srgbClr val="D5B095"/>
        </a:accent1>
        <a:accent2>
          <a:srgbClr val="E28666"/>
        </a:accent2>
        <a:accent3>
          <a:srgbClr val="F0E6D6"/>
        </a:accent3>
        <a:accent4>
          <a:srgbClr val="000000"/>
        </a:accent4>
        <a:accent5>
          <a:srgbClr val="E7D4C8"/>
        </a:accent5>
        <a:accent6>
          <a:srgbClr val="CD795C"/>
        </a:accent6>
        <a:hlink>
          <a:srgbClr val="B75735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ctus 6">
        <a:dk1>
          <a:srgbClr val="99CC00"/>
        </a:dk1>
        <a:lt1>
          <a:srgbClr val="FFFFFF"/>
        </a:lt1>
        <a:dk2>
          <a:srgbClr val="51399D"/>
        </a:dk2>
        <a:lt2>
          <a:srgbClr val="FFFFCC"/>
        </a:lt2>
        <a:accent1>
          <a:srgbClr val="877CAA"/>
        </a:accent1>
        <a:accent2>
          <a:srgbClr val="000058"/>
        </a:accent2>
        <a:accent3>
          <a:srgbClr val="B3AECC"/>
        </a:accent3>
        <a:accent4>
          <a:srgbClr val="DADADA"/>
        </a:accent4>
        <a:accent5>
          <a:srgbClr val="C3BFD2"/>
        </a:accent5>
        <a:accent6>
          <a:srgbClr val="00004F"/>
        </a:accent6>
        <a:hlink>
          <a:srgbClr val="FFCC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2.xml><?xml version="1.0" encoding="utf-8"?>
<a:theme xmlns:a="http://schemas.openxmlformats.org/drawingml/2006/main" name="56_Cactus">
  <a:themeElements>
    <a:clrScheme name="Cactus 2">
      <a:dk1>
        <a:srgbClr val="000000"/>
      </a:dk1>
      <a:lt1>
        <a:srgbClr val="FFFFFF"/>
      </a:lt1>
      <a:dk2>
        <a:srgbClr val="000000"/>
      </a:dk2>
      <a:lt2>
        <a:srgbClr val="006600"/>
      </a:lt2>
      <a:accent1>
        <a:srgbClr val="F5EBC1"/>
      </a:accent1>
      <a:accent2>
        <a:srgbClr val="FFCC00"/>
      </a:accent2>
      <a:accent3>
        <a:srgbClr val="FFFFFF"/>
      </a:accent3>
      <a:accent4>
        <a:srgbClr val="000000"/>
      </a:accent4>
      <a:accent5>
        <a:srgbClr val="F9F3DD"/>
      </a:accent5>
      <a:accent6>
        <a:srgbClr val="E7B900"/>
      </a:accent6>
      <a:hlink>
        <a:srgbClr val="D4876C"/>
      </a:hlink>
      <a:folHlink>
        <a:srgbClr val="B2B2B2"/>
      </a:folHlink>
    </a:clrScheme>
    <a:fontScheme name="Cactu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actus 1">
        <a:dk1>
          <a:srgbClr val="FF9900"/>
        </a:dk1>
        <a:lt1>
          <a:srgbClr val="FFFFCC"/>
        </a:lt1>
        <a:dk2>
          <a:srgbClr val="000000"/>
        </a:dk2>
        <a:lt2>
          <a:srgbClr val="FFCC00"/>
        </a:lt2>
        <a:accent1>
          <a:srgbClr val="6B6253"/>
        </a:accent1>
        <a:accent2>
          <a:srgbClr val="72543E"/>
        </a:accent2>
        <a:accent3>
          <a:srgbClr val="AAAAAA"/>
        </a:accent3>
        <a:accent4>
          <a:srgbClr val="DADAAE"/>
        </a:accent4>
        <a:accent5>
          <a:srgbClr val="BAB7B3"/>
        </a:accent5>
        <a:accent6>
          <a:srgbClr val="674B37"/>
        </a:accent6>
        <a:hlink>
          <a:srgbClr val="DA988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ctus 2">
        <a:dk1>
          <a:srgbClr val="000000"/>
        </a:dk1>
        <a:lt1>
          <a:srgbClr val="FFFFFF"/>
        </a:lt1>
        <a:dk2>
          <a:srgbClr val="000000"/>
        </a:dk2>
        <a:lt2>
          <a:srgbClr val="006600"/>
        </a:lt2>
        <a:accent1>
          <a:srgbClr val="F5EBC1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9F3DD"/>
        </a:accent5>
        <a:accent6>
          <a:srgbClr val="E7B900"/>
        </a:accent6>
        <a:hlink>
          <a:srgbClr val="D4876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ctus 3">
        <a:dk1>
          <a:srgbClr val="000000"/>
        </a:dk1>
        <a:lt1>
          <a:srgbClr val="FFFFFF"/>
        </a:lt1>
        <a:dk2>
          <a:srgbClr val="000000"/>
        </a:dk2>
        <a:lt2>
          <a:srgbClr val="292929"/>
        </a:lt2>
        <a:accent1>
          <a:srgbClr val="EAEAEA"/>
        </a:accent1>
        <a:accent2>
          <a:srgbClr val="969696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878787"/>
        </a:accent6>
        <a:hlink>
          <a:srgbClr val="5F5F5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ctus 4">
        <a:dk1>
          <a:srgbClr val="000000"/>
        </a:dk1>
        <a:lt1>
          <a:srgbClr val="FFFFFF"/>
        </a:lt1>
        <a:dk2>
          <a:srgbClr val="000000"/>
        </a:dk2>
        <a:lt2>
          <a:srgbClr val="006600"/>
        </a:lt2>
        <a:accent1>
          <a:srgbClr val="D8EBB3"/>
        </a:accent1>
        <a:accent2>
          <a:srgbClr val="CCCC00"/>
        </a:accent2>
        <a:accent3>
          <a:srgbClr val="FFFFFF"/>
        </a:accent3>
        <a:accent4>
          <a:srgbClr val="000000"/>
        </a:accent4>
        <a:accent5>
          <a:srgbClr val="E9F3D6"/>
        </a:accent5>
        <a:accent6>
          <a:srgbClr val="B9B900"/>
        </a:accent6>
        <a:hlink>
          <a:srgbClr val="FFBE7D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ctus 5">
        <a:dk1>
          <a:srgbClr val="000000"/>
        </a:dk1>
        <a:lt1>
          <a:srgbClr val="E5D3B3"/>
        </a:lt1>
        <a:dk2>
          <a:srgbClr val="800000"/>
        </a:dk2>
        <a:lt2>
          <a:srgbClr val="009900"/>
        </a:lt2>
        <a:accent1>
          <a:srgbClr val="D5B095"/>
        </a:accent1>
        <a:accent2>
          <a:srgbClr val="E28666"/>
        </a:accent2>
        <a:accent3>
          <a:srgbClr val="F0E6D6"/>
        </a:accent3>
        <a:accent4>
          <a:srgbClr val="000000"/>
        </a:accent4>
        <a:accent5>
          <a:srgbClr val="E7D4C8"/>
        </a:accent5>
        <a:accent6>
          <a:srgbClr val="CD795C"/>
        </a:accent6>
        <a:hlink>
          <a:srgbClr val="B75735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ctus 6">
        <a:dk1>
          <a:srgbClr val="99CC00"/>
        </a:dk1>
        <a:lt1>
          <a:srgbClr val="FFFFFF"/>
        </a:lt1>
        <a:dk2>
          <a:srgbClr val="51399D"/>
        </a:dk2>
        <a:lt2>
          <a:srgbClr val="FFFFCC"/>
        </a:lt2>
        <a:accent1>
          <a:srgbClr val="877CAA"/>
        </a:accent1>
        <a:accent2>
          <a:srgbClr val="000058"/>
        </a:accent2>
        <a:accent3>
          <a:srgbClr val="B3AECC"/>
        </a:accent3>
        <a:accent4>
          <a:srgbClr val="DADADA"/>
        </a:accent4>
        <a:accent5>
          <a:srgbClr val="C3BFD2"/>
        </a:accent5>
        <a:accent6>
          <a:srgbClr val="00004F"/>
        </a:accent6>
        <a:hlink>
          <a:srgbClr val="FFCC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3.xml><?xml version="1.0" encoding="utf-8"?>
<a:theme xmlns:a="http://schemas.openxmlformats.org/drawingml/2006/main" name="55_Cactus">
  <a:themeElements>
    <a:clrScheme name="Cactus 2">
      <a:dk1>
        <a:srgbClr val="000000"/>
      </a:dk1>
      <a:lt1>
        <a:srgbClr val="FFFFFF"/>
      </a:lt1>
      <a:dk2>
        <a:srgbClr val="000000"/>
      </a:dk2>
      <a:lt2>
        <a:srgbClr val="006600"/>
      </a:lt2>
      <a:accent1>
        <a:srgbClr val="F5EBC1"/>
      </a:accent1>
      <a:accent2>
        <a:srgbClr val="FFCC00"/>
      </a:accent2>
      <a:accent3>
        <a:srgbClr val="FFFFFF"/>
      </a:accent3>
      <a:accent4>
        <a:srgbClr val="000000"/>
      </a:accent4>
      <a:accent5>
        <a:srgbClr val="F9F3DD"/>
      </a:accent5>
      <a:accent6>
        <a:srgbClr val="E7B900"/>
      </a:accent6>
      <a:hlink>
        <a:srgbClr val="D4876C"/>
      </a:hlink>
      <a:folHlink>
        <a:srgbClr val="B2B2B2"/>
      </a:folHlink>
    </a:clrScheme>
    <a:fontScheme name="Cactu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  <a:txDef>
      <a:spPr>
        <a:noFill/>
        <a:ln>
          <a:solidFill>
            <a:schemeClr val="tx1"/>
          </a:solidFill>
        </a:ln>
      </a:spPr>
      <a:bodyPr wrap="square" rtlCol="0">
        <a:spAutoFit/>
      </a:bodyPr>
      <a:lstStyle>
        <a:defPPr>
          <a:defRPr b="0" dirty="0" smtClean="0">
            <a:latin typeface="+mn-lt"/>
          </a:defRPr>
        </a:defPPr>
      </a:lstStyle>
    </a:txDef>
  </a:objectDefaults>
  <a:extraClrSchemeLst>
    <a:extraClrScheme>
      <a:clrScheme name="Cactus 1">
        <a:dk1>
          <a:srgbClr val="FF9900"/>
        </a:dk1>
        <a:lt1>
          <a:srgbClr val="FFFFCC"/>
        </a:lt1>
        <a:dk2>
          <a:srgbClr val="000000"/>
        </a:dk2>
        <a:lt2>
          <a:srgbClr val="FFCC00"/>
        </a:lt2>
        <a:accent1>
          <a:srgbClr val="6B6253"/>
        </a:accent1>
        <a:accent2>
          <a:srgbClr val="72543E"/>
        </a:accent2>
        <a:accent3>
          <a:srgbClr val="AAAAAA"/>
        </a:accent3>
        <a:accent4>
          <a:srgbClr val="DADAAE"/>
        </a:accent4>
        <a:accent5>
          <a:srgbClr val="BAB7B3"/>
        </a:accent5>
        <a:accent6>
          <a:srgbClr val="674B37"/>
        </a:accent6>
        <a:hlink>
          <a:srgbClr val="DA988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ctus 2">
        <a:dk1>
          <a:srgbClr val="000000"/>
        </a:dk1>
        <a:lt1>
          <a:srgbClr val="FFFFFF"/>
        </a:lt1>
        <a:dk2>
          <a:srgbClr val="000000"/>
        </a:dk2>
        <a:lt2>
          <a:srgbClr val="006600"/>
        </a:lt2>
        <a:accent1>
          <a:srgbClr val="F5EBC1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9F3DD"/>
        </a:accent5>
        <a:accent6>
          <a:srgbClr val="E7B900"/>
        </a:accent6>
        <a:hlink>
          <a:srgbClr val="D4876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ctus 3">
        <a:dk1>
          <a:srgbClr val="000000"/>
        </a:dk1>
        <a:lt1>
          <a:srgbClr val="FFFFFF"/>
        </a:lt1>
        <a:dk2>
          <a:srgbClr val="000000"/>
        </a:dk2>
        <a:lt2>
          <a:srgbClr val="292929"/>
        </a:lt2>
        <a:accent1>
          <a:srgbClr val="EAEAEA"/>
        </a:accent1>
        <a:accent2>
          <a:srgbClr val="969696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878787"/>
        </a:accent6>
        <a:hlink>
          <a:srgbClr val="5F5F5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ctus 4">
        <a:dk1>
          <a:srgbClr val="000000"/>
        </a:dk1>
        <a:lt1>
          <a:srgbClr val="FFFFFF"/>
        </a:lt1>
        <a:dk2>
          <a:srgbClr val="000000"/>
        </a:dk2>
        <a:lt2>
          <a:srgbClr val="006600"/>
        </a:lt2>
        <a:accent1>
          <a:srgbClr val="D8EBB3"/>
        </a:accent1>
        <a:accent2>
          <a:srgbClr val="CCCC00"/>
        </a:accent2>
        <a:accent3>
          <a:srgbClr val="FFFFFF"/>
        </a:accent3>
        <a:accent4>
          <a:srgbClr val="000000"/>
        </a:accent4>
        <a:accent5>
          <a:srgbClr val="E9F3D6"/>
        </a:accent5>
        <a:accent6>
          <a:srgbClr val="B9B900"/>
        </a:accent6>
        <a:hlink>
          <a:srgbClr val="FFBE7D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ctus 5">
        <a:dk1>
          <a:srgbClr val="000000"/>
        </a:dk1>
        <a:lt1>
          <a:srgbClr val="E5D3B3"/>
        </a:lt1>
        <a:dk2>
          <a:srgbClr val="800000"/>
        </a:dk2>
        <a:lt2>
          <a:srgbClr val="009900"/>
        </a:lt2>
        <a:accent1>
          <a:srgbClr val="D5B095"/>
        </a:accent1>
        <a:accent2>
          <a:srgbClr val="E28666"/>
        </a:accent2>
        <a:accent3>
          <a:srgbClr val="F0E6D6"/>
        </a:accent3>
        <a:accent4>
          <a:srgbClr val="000000"/>
        </a:accent4>
        <a:accent5>
          <a:srgbClr val="E7D4C8"/>
        </a:accent5>
        <a:accent6>
          <a:srgbClr val="CD795C"/>
        </a:accent6>
        <a:hlink>
          <a:srgbClr val="B75735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ctus 6">
        <a:dk1>
          <a:srgbClr val="99CC00"/>
        </a:dk1>
        <a:lt1>
          <a:srgbClr val="FFFFFF"/>
        </a:lt1>
        <a:dk2>
          <a:srgbClr val="51399D"/>
        </a:dk2>
        <a:lt2>
          <a:srgbClr val="FFFFCC"/>
        </a:lt2>
        <a:accent1>
          <a:srgbClr val="877CAA"/>
        </a:accent1>
        <a:accent2>
          <a:srgbClr val="000058"/>
        </a:accent2>
        <a:accent3>
          <a:srgbClr val="B3AECC"/>
        </a:accent3>
        <a:accent4>
          <a:srgbClr val="DADADA"/>
        </a:accent4>
        <a:accent5>
          <a:srgbClr val="C3BFD2"/>
        </a:accent5>
        <a:accent6>
          <a:srgbClr val="00004F"/>
        </a:accent6>
        <a:hlink>
          <a:srgbClr val="FFCC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4.xml><?xml version="1.0" encoding="utf-8"?>
<a:theme xmlns:a="http://schemas.openxmlformats.org/drawingml/2006/main" name="Cactus">
  <a:themeElements>
    <a:clrScheme name="Cactus 2">
      <a:dk1>
        <a:srgbClr val="000000"/>
      </a:dk1>
      <a:lt1>
        <a:srgbClr val="FFFFFF"/>
      </a:lt1>
      <a:dk2>
        <a:srgbClr val="000000"/>
      </a:dk2>
      <a:lt2>
        <a:srgbClr val="006600"/>
      </a:lt2>
      <a:accent1>
        <a:srgbClr val="F5EBC1"/>
      </a:accent1>
      <a:accent2>
        <a:srgbClr val="FFCC00"/>
      </a:accent2>
      <a:accent3>
        <a:srgbClr val="FFFFFF"/>
      </a:accent3>
      <a:accent4>
        <a:srgbClr val="000000"/>
      </a:accent4>
      <a:accent5>
        <a:srgbClr val="F9F3DD"/>
      </a:accent5>
      <a:accent6>
        <a:srgbClr val="E7B900"/>
      </a:accent6>
      <a:hlink>
        <a:srgbClr val="D4876C"/>
      </a:hlink>
      <a:folHlink>
        <a:srgbClr val="B2B2B2"/>
      </a:folHlink>
    </a:clrScheme>
    <a:fontScheme name="Cactu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  <a:txDef>
      <a:spPr>
        <a:noFill/>
        <a:ln>
          <a:solidFill>
            <a:schemeClr val="tx1"/>
          </a:solidFill>
        </a:ln>
      </a:spPr>
      <a:bodyPr wrap="square" rtlCol="0">
        <a:spAutoFit/>
      </a:bodyPr>
      <a:lstStyle>
        <a:defPPr>
          <a:defRPr b="0" dirty="0" smtClean="0">
            <a:latin typeface="+mn-lt"/>
          </a:defRPr>
        </a:defPPr>
      </a:lstStyle>
    </a:txDef>
  </a:objectDefaults>
  <a:extraClrSchemeLst>
    <a:extraClrScheme>
      <a:clrScheme name="Cactus 1">
        <a:dk1>
          <a:srgbClr val="FF9900"/>
        </a:dk1>
        <a:lt1>
          <a:srgbClr val="FFFFCC"/>
        </a:lt1>
        <a:dk2>
          <a:srgbClr val="000000"/>
        </a:dk2>
        <a:lt2>
          <a:srgbClr val="FFCC00"/>
        </a:lt2>
        <a:accent1>
          <a:srgbClr val="6B6253"/>
        </a:accent1>
        <a:accent2>
          <a:srgbClr val="72543E"/>
        </a:accent2>
        <a:accent3>
          <a:srgbClr val="AAAAAA"/>
        </a:accent3>
        <a:accent4>
          <a:srgbClr val="DADAAE"/>
        </a:accent4>
        <a:accent5>
          <a:srgbClr val="BAB7B3"/>
        </a:accent5>
        <a:accent6>
          <a:srgbClr val="674B37"/>
        </a:accent6>
        <a:hlink>
          <a:srgbClr val="DA988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ctus 2">
        <a:dk1>
          <a:srgbClr val="000000"/>
        </a:dk1>
        <a:lt1>
          <a:srgbClr val="FFFFFF"/>
        </a:lt1>
        <a:dk2>
          <a:srgbClr val="000000"/>
        </a:dk2>
        <a:lt2>
          <a:srgbClr val="006600"/>
        </a:lt2>
        <a:accent1>
          <a:srgbClr val="F5EBC1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9F3DD"/>
        </a:accent5>
        <a:accent6>
          <a:srgbClr val="E7B900"/>
        </a:accent6>
        <a:hlink>
          <a:srgbClr val="D4876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ctus 3">
        <a:dk1>
          <a:srgbClr val="000000"/>
        </a:dk1>
        <a:lt1>
          <a:srgbClr val="FFFFFF"/>
        </a:lt1>
        <a:dk2>
          <a:srgbClr val="000000"/>
        </a:dk2>
        <a:lt2>
          <a:srgbClr val="292929"/>
        </a:lt2>
        <a:accent1>
          <a:srgbClr val="EAEAEA"/>
        </a:accent1>
        <a:accent2>
          <a:srgbClr val="969696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878787"/>
        </a:accent6>
        <a:hlink>
          <a:srgbClr val="5F5F5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ctus 4">
        <a:dk1>
          <a:srgbClr val="000000"/>
        </a:dk1>
        <a:lt1>
          <a:srgbClr val="FFFFFF"/>
        </a:lt1>
        <a:dk2>
          <a:srgbClr val="000000"/>
        </a:dk2>
        <a:lt2>
          <a:srgbClr val="006600"/>
        </a:lt2>
        <a:accent1>
          <a:srgbClr val="D8EBB3"/>
        </a:accent1>
        <a:accent2>
          <a:srgbClr val="CCCC00"/>
        </a:accent2>
        <a:accent3>
          <a:srgbClr val="FFFFFF"/>
        </a:accent3>
        <a:accent4>
          <a:srgbClr val="000000"/>
        </a:accent4>
        <a:accent5>
          <a:srgbClr val="E9F3D6"/>
        </a:accent5>
        <a:accent6>
          <a:srgbClr val="B9B900"/>
        </a:accent6>
        <a:hlink>
          <a:srgbClr val="FFBE7D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ctus 5">
        <a:dk1>
          <a:srgbClr val="000000"/>
        </a:dk1>
        <a:lt1>
          <a:srgbClr val="E5D3B3"/>
        </a:lt1>
        <a:dk2>
          <a:srgbClr val="800000"/>
        </a:dk2>
        <a:lt2>
          <a:srgbClr val="009900"/>
        </a:lt2>
        <a:accent1>
          <a:srgbClr val="D5B095"/>
        </a:accent1>
        <a:accent2>
          <a:srgbClr val="E28666"/>
        </a:accent2>
        <a:accent3>
          <a:srgbClr val="F0E6D6"/>
        </a:accent3>
        <a:accent4>
          <a:srgbClr val="000000"/>
        </a:accent4>
        <a:accent5>
          <a:srgbClr val="E7D4C8"/>
        </a:accent5>
        <a:accent6>
          <a:srgbClr val="CD795C"/>
        </a:accent6>
        <a:hlink>
          <a:srgbClr val="B75735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ctus 6">
        <a:dk1>
          <a:srgbClr val="99CC00"/>
        </a:dk1>
        <a:lt1>
          <a:srgbClr val="FFFFFF"/>
        </a:lt1>
        <a:dk2>
          <a:srgbClr val="51399D"/>
        </a:dk2>
        <a:lt2>
          <a:srgbClr val="FFFFCC"/>
        </a:lt2>
        <a:accent1>
          <a:srgbClr val="877CAA"/>
        </a:accent1>
        <a:accent2>
          <a:srgbClr val="000058"/>
        </a:accent2>
        <a:accent3>
          <a:srgbClr val="B3AECC"/>
        </a:accent3>
        <a:accent4>
          <a:srgbClr val="DADADA"/>
        </a:accent4>
        <a:accent5>
          <a:srgbClr val="C3BFD2"/>
        </a:accent5>
        <a:accent6>
          <a:srgbClr val="00004F"/>
        </a:accent6>
        <a:hlink>
          <a:srgbClr val="FFCC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5.xml><?xml version="1.0" encoding="utf-8"?>
<a:theme xmlns:a="http://schemas.openxmlformats.org/drawingml/2006/main" name="70_Cactus">
  <a:themeElements>
    <a:clrScheme name="Cactus 2">
      <a:dk1>
        <a:srgbClr val="000000"/>
      </a:dk1>
      <a:lt1>
        <a:srgbClr val="FFFFFF"/>
      </a:lt1>
      <a:dk2>
        <a:srgbClr val="000000"/>
      </a:dk2>
      <a:lt2>
        <a:srgbClr val="006600"/>
      </a:lt2>
      <a:accent1>
        <a:srgbClr val="F5EBC1"/>
      </a:accent1>
      <a:accent2>
        <a:srgbClr val="FFCC00"/>
      </a:accent2>
      <a:accent3>
        <a:srgbClr val="FFFFFF"/>
      </a:accent3>
      <a:accent4>
        <a:srgbClr val="000000"/>
      </a:accent4>
      <a:accent5>
        <a:srgbClr val="F9F3DD"/>
      </a:accent5>
      <a:accent6>
        <a:srgbClr val="E7B900"/>
      </a:accent6>
      <a:hlink>
        <a:srgbClr val="D4876C"/>
      </a:hlink>
      <a:folHlink>
        <a:srgbClr val="B2B2B2"/>
      </a:folHlink>
    </a:clrScheme>
    <a:fontScheme name="Cactu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Cactus 1">
        <a:dk1>
          <a:srgbClr val="FF9900"/>
        </a:dk1>
        <a:lt1>
          <a:srgbClr val="FFFFCC"/>
        </a:lt1>
        <a:dk2>
          <a:srgbClr val="000000"/>
        </a:dk2>
        <a:lt2>
          <a:srgbClr val="FFCC00"/>
        </a:lt2>
        <a:accent1>
          <a:srgbClr val="6B6253"/>
        </a:accent1>
        <a:accent2>
          <a:srgbClr val="72543E"/>
        </a:accent2>
        <a:accent3>
          <a:srgbClr val="AAAAAA"/>
        </a:accent3>
        <a:accent4>
          <a:srgbClr val="DADAAE"/>
        </a:accent4>
        <a:accent5>
          <a:srgbClr val="BAB7B3"/>
        </a:accent5>
        <a:accent6>
          <a:srgbClr val="674B37"/>
        </a:accent6>
        <a:hlink>
          <a:srgbClr val="DA988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ctus 2">
        <a:dk1>
          <a:srgbClr val="000000"/>
        </a:dk1>
        <a:lt1>
          <a:srgbClr val="FFFFFF"/>
        </a:lt1>
        <a:dk2>
          <a:srgbClr val="000000"/>
        </a:dk2>
        <a:lt2>
          <a:srgbClr val="006600"/>
        </a:lt2>
        <a:accent1>
          <a:srgbClr val="F5EBC1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9F3DD"/>
        </a:accent5>
        <a:accent6>
          <a:srgbClr val="E7B900"/>
        </a:accent6>
        <a:hlink>
          <a:srgbClr val="D4876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ctus 3">
        <a:dk1>
          <a:srgbClr val="000000"/>
        </a:dk1>
        <a:lt1>
          <a:srgbClr val="FFFFFF"/>
        </a:lt1>
        <a:dk2>
          <a:srgbClr val="000000"/>
        </a:dk2>
        <a:lt2>
          <a:srgbClr val="292929"/>
        </a:lt2>
        <a:accent1>
          <a:srgbClr val="EAEAEA"/>
        </a:accent1>
        <a:accent2>
          <a:srgbClr val="969696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878787"/>
        </a:accent6>
        <a:hlink>
          <a:srgbClr val="5F5F5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ctus 4">
        <a:dk1>
          <a:srgbClr val="000000"/>
        </a:dk1>
        <a:lt1>
          <a:srgbClr val="FFFFFF"/>
        </a:lt1>
        <a:dk2>
          <a:srgbClr val="000000"/>
        </a:dk2>
        <a:lt2>
          <a:srgbClr val="006600"/>
        </a:lt2>
        <a:accent1>
          <a:srgbClr val="D8EBB3"/>
        </a:accent1>
        <a:accent2>
          <a:srgbClr val="CCCC00"/>
        </a:accent2>
        <a:accent3>
          <a:srgbClr val="FFFFFF"/>
        </a:accent3>
        <a:accent4>
          <a:srgbClr val="000000"/>
        </a:accent4>
        <a:accent5>
          <a:srgbClr val="E9F3D6"/>
        </a:accent5>
        <a:accent6>
          <a:srgbClr val="B9B900"/>
        </a:accent6>
        <a:hlink>
          <a:srgbClr val="FFBE7D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ctus 5">
        <a:dk1>
          <a:srgbClr val="000000"/>
        </a:dk1>
        <a:lt1>
          <a:srgbClr val="E5D3B3"/>
        </a:lt1>
        <a:dk2>
          <a:srgbClr val="800000"/>
        </a:dk2>
        <a:lt2>
          <a:srgbClr val="009900"/>
        </a:lt2>
        <a:accent1>
          <a:srgbClr val="D5B095"/>
        </a:accent1>
        <a:accent2>
          <a:srgbClr val="E28666"/>
        </a:accent2>
        <a:accent3>
          <a:srgbClr val="F0E6D6"/>
        </a:accent3>
        <a:accent4>
          <a:srgbClr val="000000"/>
        </a:accent4>
        <a:accent5>
          <a:srgbClr val="E7D4C8"/>
        </a:accent5>
        <a:accent6>
          <a:srgbClr val="CD795C"/>
        </a:accent6>
        <a:hlink>
          <a:srgbClr val="B75735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ctus 6">
        <a:dk1>
          <a:srgbClr val="99CC00"/>
        </a:dk1>
        <a:lt1>
          <a:srgbClr val="FFFFFF"/>
        </a:lt1>
        <a:dk2>
          <a:srgbClr val="51399D"/>
        </a:dk2>
        <a:lt2>
          <a:srgbClr val="FFFFCC"/>
        </a:lt2>
        <a:accent1>
          <a:srgbClr val="877CAA"/>
        </a:accent1>
        <a:accent2>
          <a:srgbClr val="000058"/>
        </a:accent2>
        <a:accent3>
          <a:srgbClr val="B3AECC"/>
        </a:accent3>
        <a:accent4>
          <a:srgbClr val="DADADA"/>
        </a:accent4>
        <a:accent5>
          <a:srgbClr val="C3BFD2"/>
        </a:accent5>
        <a:accent6>
          <a:srgbClr val="00004F"/>
        </a:accent6>
        <a:hlink>
          <a:srgbClr val="FFCC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6.xml><?xml version="1.0" encoding="utf-8"?>
<a:theme xmlns:a="http://schemas.openxmlformats.org/drawingml/2006/main" name="57_Cactus">
  <a:themeElements>
    <a:clrScheme name="Cactus 2">
      <a:dk1>
        <a:srgbClr val="000000"/>
      </a:dk1>
      <a:lt1>
        <a:srgbClr val="FFFFFF"/>
      </a:lt1>
      <a:dk2>
        <a:srgbClr val="000000"/>
      </a:dk2>
      <a:lt2>
        <a:srgbClr val="006600"/>
      </a:lt2>
      <a:accent1>
        <a:srgbClr val="F5EBC1"/>
      </a:accent1>
      <a:accent2>
        <a:srgbClr val="FFCC00"/>
      </a:accent2>
      <a:accent3>
        <a:srgbClr val="FFFFFF"/>
      </a:accent3>
      <a:accent4>
        <a:srgbClr val="000000"/>
      </a:accent4>
      <a:accent5>
        <a:srgbClr val="F9F3DD"/>
      </a:accent5>
      <a:accent6>
        <a:srgbClr val="E7B900"/>
      </a:accent6>
      <a:hlink>
        <a:srgbClr val="D4876C"/>
      </a:hlink>
      <a:folHlink>
        <a:srgbClr val="B2B2B2"/>
      </a:folHlink>
    </a:clrScheme>
    <a:fontScheme name="Cactu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actus 1">
        <a:dk1>
          <a:srgbClr val="FF9900"/>
        </a:dk1>
        <a:lt1>
          <a:srgbClr val="FFFFCC"/>
        </a:lt1>
        <a:dk2>
          <a:srgbClr val="000000"/>
        </a:dk2>
        <a:lt2>
          <a:srgbClr val="FFCC00"/>
        </a:lt2>
        <a:accent1>
          <a:srgbClr val="6B6253"/>
        </a:accent1>
        <a:accent2>
          <a:srgbClr val="72543E"/>
        </a:accent2>
        <a:accent3>
          <a:srgbClr val="AAAAAA"/>
        </a:accent3>
        <a:accent4>
          <a:srgbClr val="DADAAE"/>
        </a:accent4>
        <a:accent5>
          <a:srgbClr val="BAB7B3"/>
        </a:accent5>
        <a:accent6>
          <a:srgbClr val="674B37"/>
        </a:accent6>
        <a:hlink>
          <a:srgbClr val="DA988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ctus 2">
        <a:dk1>
          <a:srgbClr val="000000"/>
        </a:dk1>
        <a:lt1>
          <a:srgbClr val="FFFFFF"/>
        </a:lt1>
        <a:dk2>
          <a:srgbClr val="000000"/>
        </a:dk2>
        <a:lt2>
          <a:srgbClr val="006600"/>
        </a:lt2>
        <a:accent1>
          <a:srgbClr val="F5EBC1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9F3DD"/>
        </a:accent5>
        <a:accent6>
          <a:srgbClr val="E7B900"/>
        </a:accent6>
        <a:hlink>
          <a:srgbClr val="D4876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ctus 3">
        <a:dk1>
          <a:srgbClr val="000000"/>
        </a:dk1>
        <a:lt1>
          <a:srgbClr val="FFFFFF"/>
        </a:lt1>
        <a:dk2>
          <a:srgbClr val="000000"/>
        </a:dk2>
        <a:lt2>
          <a:srgbClr val="292929"/>
        </a:lt2>
        <a:accent1>
          <a:srgbClr val="EAEAEA"/>
        </a:accent1>
        <a:accent2>
          <a:srgbClr val="969696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878787"/>
        </a:accent6>
        <a:hlink>
          <a:srgbClr val="5F5F5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ctus 4">
        <a:dk1>
          <a:srgbClr val="000000"/>
        </a:dk1>
        <a:lt1>
          <a:srgbClr val="FFFFFF"/>
        </a:lt1>
        <a:dk2>
          <a:srgbClr val="000000"/>
        </a:dk2>
        <a:lt2>
          <a:srgbClr val="006600"/>
        </a:lt2>
        <a:accent1>
          <a:srgbClr val="D8EBB3"/>
        </a:accent1>
        <a:accent2>
          <a:srgbClr val="CCCC00"/>
        </a:accent2>
        <a:accent3>
          <a:srgbClr val="FFFFFF"/>
        </a:accent3>
        <a:accent4>
          <a:srgbClr val="000000"/>
        </a:accent4>
        <a:accent5>
          <a:srgbClr val="E9F3D6"/>
        </a:accent5>
        <a:accent6>
          <a:srgbClr val="B9B900"/>
        </a:accent6>
        <a:hlink>
          <a:srgbClr val="FFBE7D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ctus 5">
        <a:dk1>
          <a:srgbClr val="000000"/>
        </a:dk1>
        <a:lt1>
          <a:srgbClr val="E5D3B3"/>
        </a:lt1>
        <a:dk2>
          <a:srgbClr val="800000"/>
        </a:dk2>
        <a:lt2>
          <a:srgbClr val="009900"/>
        </a:lt2>
        <a:accent1>
          <a:srgbClr val="D5B095"/>
        </a:accent1>
        <a:accent2>
          <a:srgbClr val="E28666"/>
        </a:accent2>
        <a:accent3>
          <a:srgbClr val="F0E6D6"/>
        </a:accent3>
        <a:accent4>
          <a:srgbClr val="000000"/>
        </a:accent4>
        <a:accent5>
          <a:srgbClr val="E7D4C8"/>
        </a:accent5>
        <a:accent6>
          <a:srgbClr val="CD795C"/>
        </a:accent6>
        <a:hlink>
          <a:srgbClr val="B75735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ctus 6">
        <a:dk1>
          <a:srgbClr val="99CC00"/>
        </a:dk1>
        <a:lt1>
          <a:srgbClr val="FFFFFF"/>
        </a:lt1>
        <a:dk2>
          <a:srgbClr val="51399D"/>
        </a:dk2>
        <a:lt2>
          <a:srgbClr val="FFFFCC"/>
        </a:lt2>
        <a:accent1>
          <a:srgbClr val="877CAA"/>
        </a:accent1>
        <a:accent2>
          <a:srgbClr val="000058"/>
        </a:accent2>
        <a:accent3>
          <a:srgbClr val="B3AECC"/>
        </a:accent3>
        <a:accent4>
          <a:srgbClr val="DADADA"/>
        </a:accent4>
        <a:accent5>
          <a:srgbClr val="C3BFD2"/>
        </a:accent5>
        <a:accent6>
          <a:srgbClr val="00004F"/>
        </a:accent6>
        <a:hlink>
          <a:srgbClr val="FFCC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7.xml><?xml version="1.0" encoding="utf-8"?>
<a:theme xmlns:a="http://schemas.openxmlformats.org/drawingml/2006/main" name="44_Cactus">
  <a:themeElements>
    <a:clrScheme name="Cactus 2">
      <a:dk1>
        <a:srgbClr val="000000"/>
      </a:dk1>
      <a:lt1>
        <a:srgbClr val="FFFFFF"/>
      </a:lt1>
      <a:dk2>
        <a:srgbClr val="000000"/>
      </a:dk2>
      <a:lt2>
        <a:srgbClr val="006600"/>
      </a:lt2>
      <a:accent1>
        <a:srgbClr val="F5EBC1"/>
      </a:accent1>
      <a:accent2>
        <a:srgbClr val="FFCC00"/>
      </a:accent2>
      <a:accent3>
        <a:srgbClr val="FFFFFF"/>
      </a:accent3>
      <a:accent4>
        <a:srgbClr val="000000"/>
      </a:accent4>
      <a:accent5>
        <a:srgbClr val="F9F3DD"/>
      </a:accent5>
      <a:accent6>
        <a:srgbClr val="E7B900"/>
      </a:accent6>
      <a:hlink>
        <a:srgbClr val="D4876C"/>
      </a:hlink>
      <a:folHlink>
        <a:srgbClr val="B2B2B2"/>
      </a:folHlink>
    </a:clrScheme>
    <a:fontScheme name="Cactu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  <a:txDef>
      <a:spPr>
        <a:noFill/>
        <a:ln>
          <a:solidFill>
            <a:schemeClr val="tx1"/>
          </a:solidFill>
        </a:ln>
      </a:spPr>
      <a:bodyPr wrap="square" rtlCol="0">
        <a:spAutoFit/>
      </a:bodyPr>
      <a:lstStyle>
        <a:defPPr>
          <a:defRPr b="0" dirty="0" smtClean="0">
            <a:latin typeface="+mn-lt"/>
          </a:defRPr>
        </a:defPPr>
      </a:lstStyle>
    </a:txDef>
  </a:objectDefaults>
  <a:extraClrSchemeLst>
    <a:extraClrScheme>
      <a:clrScheme name="Cactus 1">
        <a:dk1>
          <a:srgbClr val="FF9900"/>
        </a:dk1>
        <a:lt1>
          <a:srgbClr val="FFFFCC"/>
        </a:lt1>
        <a:dk2>
          <a:srgbClr val="000000"/>
        </a:dk2>
        <a:lt2>
          <a:srgbClr val="FFCC00"/>
        </a:lt2>
        <a:accent1>
          <a:srgbClr val="6B6253"/>
        </a:accent1>
        <a:accent2>
          <a:srgbClr val="72543E"/>
        </a:accent2>
        <a:accent3>
          <a:srgbClr val="AAAAAA"/>
        </a:accent3>
        <a:accent4>
          <a:srgbClr val="DADAAE"/>
        </a:accent4>
        <a:accent5>
          <a:srgbClr val="BAB7B3"/>
        </a:accent5>
        <a:accent6>
          <a:srgbClr val="674B37"/>
        </a:accent6>
        <a:hlink>
          <a:srgbClr val="DA988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ctus 2">
        <a:dk1>
          <a:srgbClr val="000000"/>
        </a:dk1>
        <a:lt1>
          <a:srgbClr val="FFFFFF"/>
        </a:lt1>
        <a:dk2>
          <a:srgbClr val="000000"/>
        </a:dk2>
        <a:lt2>
          <a:srgbClr val="006600"/>
        </a:lt2>
        <a:accent1>
          <a:srgbClr val="F5EBC1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9F3DD"/>
        </a:accent5>
        <a:accent6>
          <a:srgbClr val="E7B900"/>
        </a:accent6>
        <a:hlink>
          <a:srgbClr val="D4876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ctus 3">
        <a:dk1>
          <a:srgbClr val="000000"/>
        </a:dk1>
        <a:lt1>
          <a:srgbClr val="FFFFFF"/>
        </a:lt1>
        <a:dk2>
          <a:srgbClr val="000000"/>
        </a:dk2>
        <a:lt2>
          <a:srgbClr val="292929"/>
        </a:lt2>
        <a:accent1>
          <a:srgbClr val="EAEAEA"/>
        </a:accent1>
        <a:accent2>
          <a:srgbClr val="969696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878787"/>
        </a:accent6>
        <a:hlink>
          <a:srgbClr val="5F5F5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ctus 4">
        <a:dk1>
          <a:srgbClr val="000000"/>
        </a:dk1>
        <a:lt1>
          <a:srgbClr val="FFFFFF"/>
        </a:lt1>
        <a:dk2>
          <a:srgbClr val="000000"/>
        </a:dk2>
        <a:lt2>
          <a:srgbClr val="006600"/>
        </a:lt2>
        <a:accent1>
          <a:srgbClr val="D8EBB3"/>
        </a:accent1>
        <a:accent2>
          <a:srgbClr val="CCCC00"/>
        </a:accent2>
        <a:accent3>
          <a:srgbClr val="FFFFFF"/>
        </a:accent3>
        <a:accent4>
          <a:srgbClr val="000000"/>
        </a:accent4>
        <a:accent5>
          <a:srgbClr val="E9F3D6"/>
        </a:accent5>
        <a:accent6>
          <a:srgbClr val="B9B900"/>
        </a:accent6>
        <a:hlink>
          <a:srgbClr val="FFBE7D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ctus 5">
        <a:dk1>
          <a:srgbClr val="000000"/>
        </a:dk1>
        <a:lt1>
          <a:srgbClr val="E5D3B3"/>
        </a:lt1>
        <a:dk2>
          <a:srgbClr val="800000"/>
        </a:dk2>
        <a:lt2>
          <a:srgbClr val="009900"/>
        </a:lt2>
        <a:accent1>
          <a:srgbClr val="D5B095"/>
        </a:accent1>
        <a:accent2>
          <a:srgbClr val="E28666"/>
        </a:accent2>
        <a:accent3>
          <a:srgbClr val="F0E6D6"/>
        </a:accent3>
        <a:accent4>
          <a:srgbClr val="000000"/>
        </a:accent4>
        <a:accent5>
          <a:srgbClr val="E7D4C8"/>
        </a:accent5>
        <a:accent6>
          <a:srgbClr val="CD795C"/>
        </a:accent6>
        <a:hlink>
          <a:srgbClr val="B75735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ctus 6">
        <a:dk1>
          <a:srgbClr val="99CC00"/>
        </a:dk1>
        <a:lt1>
          <a:srgbClr val="FFFFFF"/>
        </a:lt1>
        <a:dk2>
          <a:srgbClr val="51399D"/>
        </a:dk2>
        <a:lt2>
          <a:srgbClr val="FFFFCC"/>
        </a:lt2>
        <a:accent1>
          <a:srgbClr val="877CAA"/>
        </a:accent1>
        <a:accent2>
          <a:srgbClr val="000058"/>
        </a:accent2>
        <a:accent3>
          <a:srgbClr val="B3AECC"/>
        </a:accent3>
        <a:accent4>
          <a:srgbClr val="DADADA"/>
        </a:accent4>
        <a:accent5>
          <a:srgbClr val="C3BFD2"/>
        </a:accent5>
        <a:accent6>
          <a:srgbClr val="00004F"/>
        </a:accent6>
        <a:hlink>
          <a:srgbClr val="FFCC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8.xml><?xml version="1.0" encoding="utf-8"?>
<a:theme xmlns:a="http://schemas.openxmlformats.org/drawingml/2006/main" name="46_Cactus">
  <a:themeElements>
    <a:clrScheme name="Cactus 2">
      <a:dk1>
        <a:srgbClr val="000000"/>
      </a:dk1>
      <a:lt1>
        <a:srgbClr val="FFFFFF"/>
      </a:lt1>
      <a:dk2>
        <a:srgbClr val="000000"/>
      </a:dk2>
      <a:lt2>
        <a:srgbClr val="006600"/>
      </a:lt2>
      <a:accent1>
        <a:srgbClr val="F5EBC1"/>
      </a:accent1>
      <a:accent2>
        <a:srgbClr val="FFCC00"/>
      </a:accent2>
      <a:accent3>
        <a:srgbClr val="FFFFFF"/>
      </a:accent3>
      <a:accent4>
        <a:srgbClr val="000000"/>
      </a:accent4>
      <a:accent5>
        <a:srgbClr val="F9F3DD"/>
      </a:accent5>
      <a:accent6>
        <a:srgbClr val="E7B900"/>
      </a:accent6>
      <a:hlink>
        <a:srgbClr val="D4876C"/>
      </a:hlink>
      <a:folHlink>
        <a:srgbClr val="B2B2B2"/>
      </a:folHlink>
    </a:clrScheme>
    <a:fontScheme name="Cactu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  <a:txDef>
      <a:spPr>
        <a:noFill/>
      </a:spPr>
      <a:bodyPr wrap="none" rtlCol="0">
        <a:spAutoFit/>
      </a:bodyPr>
      <a:lstStyle>
        <a:defPPr>
          <a:defRPr b="0" dirty="0" smtClean="0">
            <a:latin typeface="+mn-lt"/>
          </a:defRPr>
        </a:defPPr>
      </a:lstStyle>
    </a:txDef>
  </a:objectDefaults>
  <a:extraClrSchemeLst>
    <a:extraClrScheme>
      <a:clrScheme name="Cactus 1">
        <a:dk1>
          <a:srgbClr val="FF9900"/>
        </a:dk1>
        <a:lt1>
          <a:srgbClr val="FFFFCC"/>
        </a:lt1>
        <a:dk2>
          <a:srgbClr val="000000"/>
        </a:dk2>
        <a:lt2>
          <a:srgbClr val="FFCC00"/>
        </a:lt2>
        <a:accent1>
          <a:srgbClr val="6B6253"/>
        </a:accent1>
        <a:accent2>
          <a:srgbClr val="72543E"/>
        </a:accent2>
        <a:accent3>
          <a:srgbClr val="AAAAAA"/>
        </a:accent3>
        <a:accent4>
          <a:srgbClr val="DADAAE"/>
        </a:accent4>
        <a:accent5>
          <a:srgbClr val="BAB7B3"/>
        </a:accent5>
        <a:accent6>
          <a:srgbClr val="674B37"/>
        </a:accent6>
        <a:hlink>
          <a:srgbClr val="DA988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ctus 2">
        <a:dk1>
          <a:srgbClr val="000000"/>
        </a:dk1>
        <a:lt1>
          <a:srgbClr val="FFFFFF"/>
        </a:lt1>
        <a:dk2>
          <a:srgbClr val="000000"/>
        </a:dk2>
        <a:lt2>
          <a:srgbClr val="006600"/>
        </a:lt2>
        <a:accent1>
          <a:srgbClr val="F5EBC1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9F3DD"/>
        </a:accent5>
        <a:accent6>
          <a:srgbClr val="E7B900"/>
        </a:accent6>
        <a:hlink>
          <a:srgbClr val="D4876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ctus 3">
        <a:dk1>
          <a:srgbClr val="000000"/>
        </a:dk1>
        <a:lt1>
          <a:srgbClr val="FFFFFF"/>
        </a:lt1>
        <a:dk2>
          <a:srgbClr val="000000"/>
        </a:dk2>
        <a:lt2>
          <a:srgbClr val="292929"/>
        </a:lt2>
        <a:accent1>
          <a:srgbClr val="EAEAEA"/>
        </a:accent1>
        <a:accent2>
          <a:srgbClr val="969696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878787"/>
        </a:accent6>
        <a:hlink>
          <a:srgbClr val="5F5F5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ctus 4">
        <a:dk1>
          <a:srgbClr val="000000"/>
        </a:dk1>
        <a:lt1>
          <a:srgbClr val="FFFFFF"/>
        </a:lt1>
        <a:dk2>
          <a:srgbClr val="000000"/>
        </a:dk2>
        <a:lt2>
          <a:srgbClr val="006600"/>
        </a:lt2>
        <a:accent1>
          <a:srgbClr val="D8EBB3"/>
        </a:accent1>
        <a:accent2>
          <a:srgbClr val="CCCC00"/>
        </a:accent2>
        <a:accent3>
          <a:srgbClr val="FFFFFF"/>
        </a:accent3>
        <a:accent4>
          <a:srgbClr val="000000"/>
        </a:accent4>
        <a:accent5>
          <a:srgbClr val="E9F3D6"/>
        </a:accent5>
        <a:accent6>
          <a:srgbClr val="B9B900"/>
        </a:accent6>
        <a:hlink>
          <a:srgbClr val="FFBE7D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ctus 5">
        <a:dk1>
          <a:srgbClr val="000000"/>
        </a:dk1>
        <a:lt1>
          <a:srgbClr val="E5D3B3"/>
        </a:lt1>
        <a:dk2>
          <a:srgbClr val="800000"/>
        </a:dk2>
        <a:lt2>
          <a:srgbClr val="009900"/>
        </a:lt2>
        <a:accent1>
          <a:srgbClr val="D5B095"/>
        </a:accent1>
        <a:accent2>
          <a:srgbClr val="E28666"/>
        </a:accent2>
        <a:accent3>
          <a:srgbClr val="F0E6D6"/>
        </a:accent3>
        <a:accent4>
          <a:srgbClr val="000000"/>
        </a:accent4>
        <a:accent5>
          <a:srgbClr val="E7D4C8"/>
        </a:accent5>
        <a:accent6>
          <a:srgbClr val="CD795C"/>
        </a:accent6>
        <a:hlink>
          <a:srgbClr val="B75735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ctus 6">
        <a:dk1>
          <a:srgbClr val="99CC00"/>
        </a:dk1>
        <a:lt1>
          <a:srgbClr val="FFFFFF"/>
        </a:lt1>
        <a:dk2>
          <a:srgbClr val="51399D"/>
        </a:dk2>
        <a:lt2>
          <a:srgbClr val="FFFFCC"/>
        </a:lt2>
        <a:accent1>
          <a:srgbClr val="877CAA"/>
        </a:accent1>
        <a:accent2>
          <a:srgbClr val="000058"/>
        </a:accent2>
        <a:accent3>
          <a:srgbClr val="B3AECC"/>
        </a:accent3>
        <a:accent4>
          <a:srgbClr val="DADADA"/>
        </a:accent4>
        <a:accent5>
          <a:srgbClr val="C3BFD2"/>
        </a:accent5>
        <a:accent6>
          <a:srgbClr val="00004F"/>
        </a:accent6>
        <a:hlink>
          <a:srgbClr val="FFCC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9.xml><?xml version="1.0" encoding="utf-8"?>
<a:theme xmlns:a="http://schemas.openxmlformats.org/drawingml/2006/main" name="47_Cactus">
  <a:themeElements>
    <a:clrScheme name="Cactus 2">
      <a:dk1>
        <a:srgbClr val="000000"/>
      </a:dk1>
      <a:lt1>
        <a:srgbClr val="FFFFFF"/>
      </a:lt1>
      <a:dk2>
        <a:srgbClr val="000000"/>
      </a:dk2>
      <a:lt2>
        <a:srgbClr val="006600"/>
      </a:lt2>
      <a:accent1>
        <a:srgbClr val="F5EBC1"/>
      </a:accent1>
      <a:accent2>
        <a:srgbClr val="FFCC00"/>
      </a:accent2>
      <a:accent3>
        <a:srgbClr val="FFFFFF"/>
      </a:accent3>
      <a:accent4>
        <a:srgbClr val="000000"/>
      </a:accent4>
      <a:accent5>
        <a:srgbClr val="F9F3DD"/>
      </a:accent5>
      <a:accent6>
        <a:srgbClr val="E7B900"/>
      </a:accent6>
      <a:hlink>
        <a:srgbClr val="D4876C"/>
      </a:hlink>
      <a:folHlink>
        <a:srgbClr val="B2B2B2"/>
      </a:folHlink>
    </a:clrScheme>
    <a:fontScheme name="Cactu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Cactus 1">
        <a:dk1>
          <a:srgbClr val="FF9900"/>
        </a:dk1>
        <a:lt1>
          <a:srgbClr val="FFFFCC"/>
        </a:lt1>
        <a:dk2>
          <a:srgbClr val="000000"/>
        </a:dk2>
        <a:lt2>
          <a:srgbClr val="FFCC00"/>
        </a:lt2>
        <a:accent1>
          <a:srgbClr val="6B6253"/>
        </a:accent1>
        <a:accent2>
          <a:srgbClr val="72543E"/>
        </a:accent2>
        <a:accent3>
          <a:srgbClr val="AAAAAA"/>
        </a:accent3>
        <a:accent4>
          <a:srgbClr val="DADAAE"/>
        </a:accent4>
        <a:accent5>
          <a:srgbClr val="BAB7B3"/>
        </a:accent5>
        <a:accent6>
          <a:srgbClr val="674B37"/>
        </a:accent6>
        <a:hlink>
          <a:srgbClr val="DA988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ctus 2">
        <a:dk1>
          <a:srgbClr val="000000"/>
        </a:dk1>
        <a:lt1>
          <a:srgbClr val="FFFFFF"/>
        </a:lt1>
        <a:dk2>
          <a:srgbClr val="000000"/>
        </a:dk2>
        <a:lt2>
          <a:srgbClr val="006600"/>
        </a:lt2>
        <a:accent1>
          <a:srgbClr val="F5EBC1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9F3DD"/>
        </a:accent5>
        <a:accent6>
          <a:srgbClr val="E7B900"/>
        </a:accent6>
        <a:hlink>
          <a:srgbClr val="D4876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ctus 3">
        <a:dk1>
          <a:srgbClr val="000000"/>
        </a:dk1>
        <a:lt1>
          <a:srgbClr val="FFFFFF"/>
        </a:lt1>
        <a:dk2>
          <a:srgbClr val="000000"/>
        </a:dk2>
        <a:lt2>
          <a:srgbClr val="292929"/>
        </a:lt2>
        <a:accent1>
          <a:srgbClr val="EAEAEA"/>
        </a:accent1>
        <a:accent2>
          <a:srgbClr val="969696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878787"/>
        </a:accent6>
        <a:hlink>
          <a:srgbClr val="5F5F5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ctus 4">
        <a:dk1>
          <a:srgbClr val="000000"/>
        </a:dk1>
        <a:lt1>
          <a:srgbClr val="FFFFFF"/>
        </a:lt1>
        <a:dk2>
          <a:srgbClr val="000000"/>
        </a:dk2>
        <a:lt2>
          <a:srgbClr val="006600"/>
        </a:lt2>
        <a:accent1>
          <a:srgbClr val="D8EBB3"/>
        </a:accent1>
        <a:accent2>
          <a:srgbClr val="CCCC00"/>
        </a:accent2>
        <a:accent3>
          <a:srgbClr val="FFFFFF"/>
        </a:accent3>
        <a:accent4>
          <a:srgbClr val="000000"/>
        </a:accent4>
        <a:accent5>
          <a:srgbClr val="E9F3D6"/>
        </a:accent5>
        <a:accent6>
          <a:srgbClr val="B9B900"/>
        </a:accent6>
        <a:hlink>
          <a:srgbClr val="FFBE7D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ctus 5">
        <a:dk1>
          <a:srgbClr val="000000"/>
        </a:dk1>
        <a:lt1>
          <a:srgbClr val="E5D3B3"/>
        </a:lt1>
        <a:dk2>
          <a:srgbClr val="800000"/>
        </a:dk2>
        <a:lt2>
          <a:srgbClr val="009900"/>
        </a:lt2>
        <a:accent1>
          <a:srgbClr val="D5B095"/>
        </a:accent1>
        <a:accent2>
          <a:srgbClr val="E28666"/>
        </a:accent2>
        <a:accent3>
          <a:srgbClr val="F0E6D6"/>
        </a:accent3>
        <a:accent4>
          <a:srgbClr val="000000"/>
        </a:accent4>
        <a:accent5>
          <a:srgbClr val="E7D4C8"/>
        </a:accent5>
        <a:accent6>
          <a:srgbClr val="CD795C"/>
        </a:accent6>
        <a:hlink>
          <a:srgbClr val="B75735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ctus 6">
        <a:dk1>
          <a:srgbClr val="99CC00"/>
        </a:dk1>
        <a:lt1>
          <a:srgbClr val="FFFFFF"/>
        </a:lt1>
        <a:dk2>
          <a:srgbClr val="51399D"/>
        </a:dk2>
        <a:lt2>
          <a:srgbClr val="FFFFCC"/>
        </a:lt2>
        <a:accent1>
          <a:srgbClr val="877CAA"/>
        </a:accent1>
        <a:accent2>
          <a:srgbClr val="000058"/>
        </a:accent2>
        <a:accent3>
          <a:srgbClr val="B3AECC"/>
        </a:accent3>
        <a:accent4>
          <a:srgbClr val="DADADA"/>
        </a:accent4>
        <a:accent5>
          <a:srgbClr val="C3BFD2"/>
        </a:accent5>
        <a:accent6>
          <a:srgbClr val="00004F"/>
        </a:accent6>
        <a:hlink>
          <a:srgbClr val="FFCC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6_Cactus">
  <a:themeElements>
    <a:clrScheme name="Cactus 2">
      <a:dk1>
        <a:srgbClr val="000000"/>
      </a:dk1>
      <a:lt1>
        <a:srgbClr val="FFFFFF"/>
      </a:lt1>
      <a:dk2>
        <a:srgbClr val="000000"/>
      </a:dk2>
      <a:lt2>
        <a:srgbClr val="006600"/>
      </a:lt2>
      <a:accent1>
        <a:srgbClr val="F5EBC1"/>
      </a:accent1>
      <a:accent2>
        <a:srgbClr val="FFCC00"/>
      </a:accent2>
      <a:accent3>
        <a:srgbClr val="FFFFFF"/>
      </a:accent3>
      <a:accent4>
        <a:srgbClr val="000000"/>
      </a:accent4>
      <a:accent5>
        <a:srgbClr val="F9F3DD"/>
      </a:accent5>
      <a:accent6>
        <a:srgbClr val="E7B900"/>
      </a:accent6>
      <a:hlink>
        <a:srgbClr val="D4876C"/>
      </a:hlink>
      <a:folHlink>
        <a:srgbClr val="B2B2B2"/>
      </a:folHlink>
    </a:clrScheme>
    <a:fontScheme name="Cactu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actus 1">
        <a:dk1>
          <a:srgbClr val="FF9900"/>
        </a:dk1>
        <a:lt1>
          <a:srgbClr val="FFFFCC"/>
        </a:lt1>
        <a:dk2>
          <a:srgbClr val="000000"/>
        </a:dk2>
        <a:lt2>
          <a:srgbClr val="FFCC00"/>
        </a:lt2>
        <a:accent1>
          <a:srgbClr val="6B6253"/>
        </a:accent1>
        <a:accent2>
          <a:srgbClr val="72543E"/>
        </a:accent2>
        <a:accent3>
          <a:srgbClr val="AAAAAA"/>
        </a:accent3>
        <a:accent4>
          <a:srgbClr val="DADAAE"/>
        </a:accent4>
        <a:accent5>
          <a:srgbClr val="BAB7B3"/>
        </a:accent5>
        <a:accent6>
          <a:srgbClr val="674B37"/>
        </a:accent6>
        <a:hlink>
          <a:srgbClr val="DA988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ctus 2">
        <a:dk1>
          <a:srgbClr val="000000"/>
        </a:dk1>
        <a:lt1>
          <a:srgbClr val="FFFFFF"/>
        </a:lt1>
        <a:dk2>
          <a:srgbClr val="000000"/>
        </a:dk2>
        <a:lt2>
          <a:srgbClr val="006600"/>
        </a:lt2>
        <a:accent1>
          <a:srgbClr val="F5EBC1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9F3DD"/>
        </a:accent5>
        <a:accent6>
          <a:srgbClr val="E7B900"/>
        </a:accent6>
        <a:hlink>
          <a:srgbClr val="D4876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ctus 3">
        <a:dk1>
          <a:srgbClr val="000000"/>
        </a:dk1>
        <a:lt1>
          <a:srgbClr val="FFFFFF"/>
        </a:lt1>
        <a:dk2>
          <a:srgbClr val="000000"/>
        </a:dk2>
        <a:lt2>
          <a:srgbClr val="292929"/>
        </a:lt2>
        <a:accent1>
          <a:srgbClr val="EAEAEA"/>
        </a:accent1>
        <a:accent2>
          <a:srgbClr val="969696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878787"/>
        </a:accent6>
        <a:hlink>
          <a:srgbClr val="5F5F5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ctus 4">
        <a:dk1>
          <a:srgbClr val="000000"/>
        </a:dk1>
        <a:lt1>
          <a:srgbClr val="FFFFFF"/>
        </a:lt1>
        <a:dk2>
          <a:srgbClr val="000000"/>
        </a:dk2>
        <a:lt2>
          <a:srgbClr val="006600"/>
        </a:lt2>
        <a:accent1>
          <a:srgbClr val="D8EBB3"/>
        </a:accent1>
        <a:accent2>
          <a:srgbClr val="CCCC00"/>
        </a:accent2>
        <a:accent3>
          <a:srgbClr val="FFFFFF"/>
        </a:accent3>
        <a:accent4>
          <a:srgbClr val="000000"/>
        </a:accent4>
        <a:accent5>
          <a:srgbClr val="E9F3D6"/>
        </a:accent5>
        <a:accent6>
          <a:srgbClr val="B9B900"/>
        </a:accent6>
        <a:hlink>
          <a:srgbClr val="FFBE7D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ctus 5">
        <a:dk1>
          <a:srgbClr val="000000"/>
        </a:dk1>
        <a:lt1>
          <a:srgbClr val="E5D3B3"/>
        </a:lt1>
        <a:dk2>
          <a:srgbClr val="800000"/>
        </a:dk2>
        <a:lt2>
          <a:srgbClr val="009900"/>
        </a:lt2>
        <a:accent1>
          <a:srgbClr val="D5B095"/>
        </a:accent1>
        <a:accent2>
          <a:srgbClr val="E28666"/>
        </a:accent2>
        <a:accent3>
          <a:srgbClr val="F0E6D6"/>
        </a:accent3>
        <a:accent4>
          <a:srgbClr val="000000"/>
        </a:accent4>
        <a:accent5>
          <a:srgbClr val="E7D4C8"/>
        </a:accent5>
        <a:accent6>
          <a:srgbClr val="CD795C"/>
        </a:accent6>
        <a:hlink>
          <a:srgbClr val="B75735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ctus 6">
        <a:dk1>
          <a:srgbClr val="99CC00"/>
        </a:dk1>
        <a:lt1>
          <a:srgbClr val="FFFFFF"/>
        </a:lt1>
        <a:dk2>
          <a:srgbClr val="51399D"/>
        </a:dk2>
        <a:lt2>
          <a:srgbClr val="FFFFCC"/>
        </a:lt2>
        <a:accent1>
          <a:srgbClr val="877CAA"/>
        </a:accent1>
        <a:accent2>
          <a:srgbClr val="000058"/>
        </a:accent2>
        <a:accent3>
          <a:srgbClr val="B3AECC"/>
        </a:accent3>
        <a:accent4>
          <a:srgbClr val="DADADA"/>
        </a:accent4>
        <a:accent5>
          <a:srgbClr val="C3BFD2"/>
        </a:accent5>
        <a:accent6>
          <a:srgbClr val="00004F"/>
        </a:accent6>
        <a:hlink>
          <a:srgbClr val="FFCC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0.xml><?xml version="1.0" encoding="utf-8"?>
<a:theme xmlns:a="http://schemas.openxmlformats.org/drawingml/2006/main" name="48_Cactus">
  <a:themeElements>
    <a:clrScheme name="Cactus 2">
      <a:dk1>
        <a:srgbClr val="000000"/>
      </a:dk1>
      <a:lt1>
        <a:srgbClr val="FFFFFF"/>
      </a:lt1>
      <a:dk2>
        <a:srgbClr val="000000"/>
      </a:dk2>
      <a:lt2>
        <a:srgbClr val="006600"/>
      </a:lt2>
      <a:accent1>
        <a:srgbClr val="F5EBC1"/>
      </a:accent1>
      <a:accent2>
        <a:srgbClr val="FFCC00"/>
      </a:accent2>
      <a:accent3>
        <a:srgbClr val="FFFFFF"/>
      </a:accent3>
      <a:accent4>
        <a:srgbClr val="000000"/>
      </a:accent4>
      <a:accent5>
        <a:srgbClr val="F9F3DD"/>
      </a:accent5>
      <a:accent6>
        <a:srgbClr val="E7B900"/>
      </a:accent6>
      <a:hlink>
        <a:srgbClr val="D4876C"/>
      </a:hlink>
      <a:folHlink>
        <a:srgbClr val="B2B2B2"/>
      </a:folHlink>
    </a:clrScheme>
    <a:fontScheme name="Cactu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Cactus 1">
        <a:dk1>
          <a:srgbClr val="FF9900"/>
        </a:dk1>
        <a:lt1>
          <a:srgbClr val="FFFFCC"/>
        </a:lt1>
        <a:dk2>
          <a:srgbClr val="000000"/>
        </a:dk2>
        <a:lt2>
          <a:srgbClr val="FFCC00"/>
        </a:lt2>
        <a:accent1>
          <a:srgbClr val="6B6253"/>
        </a:accent1>
        <a:accent2>
          <a:srgbClr val="72543E"/>
        </a:accent2>
        <a:accent3>
          <a:srgbClr val="AAAAAA"/>
        </a:accent3>
        <a:accent4>
          <a:srgbClr val="DADAAE"/>
        </a:accent4>
        <a:accent5>
          <a:srgbClr val="BAB7B3"/>
        </a:accent5>
        <a:accent6>
          <a:srgbClr val="674B37"/>
        </a:accent6>
        <a:hlink>
          <a:srgbClr val="DA988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ctus 2">
        <a:dk1>
          <a:srgbClr val="000000"/>
        </a:dk1>
        <a:lt1>
          <a:srgbClr val="FFFFFF"/>
        </a:lt1>
        <a:dk2>
          <a:srgbClr val="000000"/>
        </a:dk2>
        <a:lt2>
          <a:srgbClr val="006600"/>
        </a:lt2>
        <a:accent1>
          <a:srgbClr val="F5EBC1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9F3DD"/>
        </a:accent5>
        <a:accent6>
          <a:srgbClr val="E7B900"/>
        </a:accent6>
        <a:hlink>
          <a:srgbClr val="D4876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ctus 3">
        <a:dk1>
          <a:srgbClr val="000000"/>
        </a:dk1>
        <a:lt1>
          <a:srgbClr val="FFFFFF"/>
        </a:lt1>
        <a:dk2>
          <a:srgbClr val="000000"/>
        </a:dk2>
        <a:lt2>
          <a:srgbClr val="292929"/>
        </a:lt2>
        <a:accent1>
          <a:srgbClr val="EAEAEA"/>
        </a:accent1>
        <a:accent2>
          <a:srgbClr val="969696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878787"/>
        </a:accent6>
        <a:hlink>
          <a:srgbClr val="5F5F5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ctus 4">
        <a:dk1>
          <a:srgbClr val="000000"/>
        </a:dk1>
        <a:lt1>
          <a:srgbClr val="FFFFFF"/>
        </a:lt1>
        <a:dk2>
          <a:srgbClr val="000000"/>
        </a:dk2>
        <a:lt2>
          <a:srgbClr val="006600"/>
        </a:lt2>
        <a:accent1>
          <a:srgbClr val="D8EBB3"/>
        </a:accent1>
        <a:accent2>
          <a:srgbClr val="CCCC00"/>
        </a:accent2>
        <a:accent3>
          <a:srgbClr val="FFFFFF"/>
        </a:accent3>
        <a:accent4>
          <a:srgbClr val="000000"/>
        </a:accent4>
        <a:accent5>
          <a:srgbClr val="E9F3D6"/>
        </a:accent5>
        <a:accent6>
          <a:srgbClr val="B9B900"/>
        </a:accent6>
        <a:hlink>
          <a:srgbClr val="FFBE7D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ctus 5">
        <a:dk1>
          <a:srgbClr val="000000"/>
        </a:dk1>
        <a:lt1>
          <a:srgbClr val="E5D3B3"/>
        </a:lt1>
        <a:dk2>
          <a:srgbClr val="800000"/>
        </a:dk2>
        <a:lt2>
          <a:srgbClr val="009900"/>
        </a:lt2>
        <a:accent1>
          <a:srgbClr val="D5B095"/>
        </a:accent1>
        <a:accent2>
          <a:srgbClr val="E28666"/>
        </a:accent2>
        <a:accent3>
          <a:srgbClr val="F0E6D6"/>
        </a:accent3>
        <a:accent4>
          <a:srgbClr val="000000"/>
        </a:accent4>
        <a:accent5>
          <a:srgbClr val="E7D4C8"/>
        </a:accent5>
        <a:accent6>
          <a:srgbClr val="CD795C"/>
        </a:accent6>
        <a:hlink>
          <a:srgbClr val="B75735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ctus 6">
        <a:dk1>
          <a:srgbClr val="99CC00"/>
        </a:dk1>
        <a:lt1>
          <a:srgbClr val="FFFFFF"/>
        </a:lt1>
        <a:dk2>
          <a:srgbClr val="51399D"/>
        </a:dk2>
        <a:lt2>
          <a:srgbClr val="FFFFCC"/>
        </a:lt2>
        <a:accent1>
          <a:srgbClr val="877CAA"/>
        </a:accent1>
        <a:accent2>
          <a:srgbClr val="000058"/>
        </a:accent2>
        <a:accent3>
          <a:srgbClr val="B3AECC"/>
        </a:accent3>
        <a:accent4>
          <a:srgbClr val="DADADA"/>
        </a:accent4>
        <a:accent5>
          <a:srgbClr val="C3BFD2"/>
        </a:accent5>
        <a:accent6>
          <a:srgbClr val="00004F"/>
        </a:accent6>
        <a:hlink>
          <a:srgbClr val="FFCC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1.xml><?xml version="1.0" encoding="utf-8"?>
<a:theme xmlns:a="http://schemas.openxmlformats.org/drawingml/2006/main" name="49_Cactus">
  <a:themeElements>
    <a:clrScheme name="Cactus 2">
      <a:dk1>
        <a:srgbClr val="000000"/>
      </a:dk1>
      <a:lt1>
        <a:srgbClr val="FFFFFF"/>
      </a:lt1>
      <a:dk2>
        <a:srgbClr val="000000"/>
      </a:dk2>
      <a:lt2>
        <a:srgbClr val="006600"/>
      </a:lt2>
      <a:accent1>
        <a:srgbClr val="F5EBC1"/>
      </a:accent1>
      <a:accent2>
        <a:srgbClr val="FFCC00"/>
      </a:accent2>
      <a:accent3>
        <a:srgbClr val="FFFFFF"/>
      </a:accent3>
      <a:accent4>
        <a:srgbClr val="000000"/>
      </a:accent4>
      <a:accent5>
        <a:srgbClr val="F9F3DD"/>
      </a:accent5>
      <a:accent6>
        <a:srgbClr val="E7B900"/>
      </a:accent6>
      <a:hlink>
        <a:srgbClr val="D4876C"/>
      </a:hlink>
      <a:folHlink>
        <a:srgbClr val="B2B2B2"/>
      </a:folHlink>
    </a:clrScheme>
    <a:fontScheme name="Cactu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Cactus 1">
        <a:dk1>
          <a:srgbClr val="FF9900"/>
        </a:dk1>
        <a:lt1>
          <a:srgbClr val="FFFFCC"/>
        </a:lt1>
        <a:dk2>
          <a:srgbClr val="000000"/>
        </a:dk2>
        <a:lt2>
          <a:srgbClr val="FFCC00"/>
        </a:lt2>
        <a:accent1>
          <a:srgbClr val="6B6253"/>
        </a:accent1>
        <a:accent2>
          <a:srgbClr val="72543E"/>
        </a:accent2>
        <a:accent3>
          <a:srgbClr val="AAAAAA"/>
        </a:accent3>
        <a:accent4>
          <a:srgbClr val="DADAAE"/>
        </a:accent4>
        <a:accent5>
          <a:srgbClr val="BAB7B3"/>
        </a:accent5>
        <a:accent6>
          <a:srgbClr val="674B37"/>
        </a:accent6>
        <a:hlink>
          <a:srgbClr val="DA988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ctus 2">
        <a:dk1>
          <a:srgbClr val="000000"/>
        </a:dk1>
        <a:lt1>
          <a:srgbClr val="FFFFFF"/>
        </a:lt1>
        <a:dk2>
          <a:srgbClr val="000000"/>
        </a:dk2>
        <a:lt2>
          <a:srgbClr val="006600"/>
        </a:lt2>
        <a:accent1>
          <a:srgbClr val="F5EBC1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9F3DD"/>
        </a:accent5>
        <a:accent6>
          <a:srgbClr val="E7B900"/>
        </a:accent6>
        <a:hlink>
          <a:srgbClr val="D4876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ctus 3">
        <a:dk1>
          <a:srgbClr val="000000"/>
        </a:dk1>
        <a:lt1>
          <a:srgbClr val="FFFFFF"/>
        </a:lt1>
        <a:dk2>
          <a:srgbClr val="000000"/>
        </a:dk2>
        <a:lt2>
          <a:srgbClr val="292929"/>
        </a:lt2>
        <a:accent1>
          <a:srgbClr val="EAEAEA"/>
        </a:accent1>
        <a:accent2>
          <a:srgbClr val="969696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878787"/>
        </a:accent6>
        <a:hlink>
          <a:srgbClr val="5F5F5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ctus 4">
        <a:dk1>
          <a:srgbClr val="000000"/>
        </a:dk1>
        <a:lt1>
          <a:srgbClr val="FFFFFF"/>
        </a:lt1>
        <a:dk2>
          <a:srgbClr val="000000"/>
        </a:dk2>
        <a:lt2>
          <a:srgbClr val="006600"/>
        </a:lt2>
        <a:accent1>
          <a:srgbClr val="D8EBB3"/>
        </a:accent1>
        <a:accent2>
          <a:srgbClr val="CCCC00"/>
        </a:accent2>
        <a:accent3>
          <a:srgbClr val="FFFFFF"/>
        </a:accent3>
        <a:accent4>
          <a:srgbClr val="000000"/>
        </a:accent4>
        <a:accent5>
          <a:srgbClr val="E9F3D6"/>
        </a:accent5>
        <a:accent6>
          <a:srgbClr val="B9B900"/>
        </a:accent6>
        <a:hlink>
          <a:srgbClr val="FFBE7D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ctus 5">
        <a:dk1>
          <a:srgbClr val="000000"/>
        </a:dk1>
        <a:lt1>
          <a:srgbClr val="E5D3B3"/>
        </a:lt1>
        <a:dk2>
          <a:srgbClr val="800000"/>
        </a:dk2>
        <a:lt2>
          <a:srgbClr val="009900"/>
        </a:lt2>
        <a:accent1>
          <a:srgbClr val="D5B095"/>
        </a:accent1>
        <a:accent2>
          <a:srgbClr val="E28666"/>
        </a:accent2>
        <a:accent3>
          <a:srgbClr val="F0E6D6"/>
        </a:accent3>
        <a:accent4>
          <a:srgbClr val="000000"/>
        </a:accent4>
        <a:accent5>
          <a:srgbClr val="E7D4C8"/>
        </a:accent5>
        <a:accent6>
          <a:srgbClr val="CD795C"/>
        </a:accent6>
        <a:hlink>
          <a:srgbClr val="B75735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ctus 6">
        <a:dk1>
          <a:srgbClr val="99CC00"/>
        </a:dk1>
        <a:lt1>
          <a:srgbClr val="FFFFFF"/>
        </a:lt1>
        <a:dk2>
          <a:srgbClr val="51399D"/>
        </a:dk2>
        <a:lt2>
          <a:srgbClr val="FFFFCC"/>
        </a:lt2>
        <a:accent1>
          <a:srgbClr val="877CAA"/>
        </a:accent1>
        <a:accent2>
          <a:srgbClr val="000058"/>
        </a:accent2>
        <a:accent3>
          <a:srgbClr val="B3AECC"/>
        </a:accent3>
        <a:accent4>
          <a:srgbClr val="DADADA"/>
        </a:accent4>
        <a:accent5>
          <a:srgbClr val="C3BFD2"/>
        </a:accent5>
        <a:accent6>
          <a:srgbClr val="00004F"/>
        </a:accent6>
        <a:hlink>
          <a:srgbClr val="FFCC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2.xml><?xml version="1.0" encoding="utf-8"?>
<a:theme xmlns:a="http://schemas.openxmlformats.org/drawingml/2006/main" name="51_Cactus">
  <a:themeElements>
    <a:clrScheme name="Cactus 2">
      <a:dk1>
        <a:srgbClr val="000000"/>
      </a:dk1>
      <a:lt1>
        <a:srgbClr val="FFFFFF"/>
      </a:lt1>
      <a:dk2>
        <a:srgbClr val="000000"/>
      </a:dk2>
      <a:lt2>
        <a:srgbClr val="006600"/>
      </a:lt2>
      <a:accent1>
        <a:srgbClr val="F5EBC1"/>
      </a:accent1>
      <a:accent2>
        <a:srgbClr val="FFCC00"/>
      </a:accent2>
      <a:accent3>
        <a:srgbClr val="FFFFFF"/>
      </a:accent3>
      <a:accent4>
        <a:srgbClr val="000000"/>
      </a:accent4>
      <a:accent5>
        <a:srgbClr val="F9F3DD"/>
      </a:accent5>
      <a:accent6>
        <a:srgbClr val="E7B900"/>
      </a:accent6>
      <a:hlink>
        <a:srgbClr val="D4876C"/>
      </a:hlink>
      <a:folHlink>
        <a:srgbClr val="B2B2B2"/>
      </a:folHlink>
    </a:clrScheme>
    <a:fontScheme name="Cactu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Cactus 1">
        <a:dk1>
          <a:srgbClr val="FF9900"/>
        </a:dk1>
        <a:lt1>
          <a:srgbClr val="FFFFCC"/>
        </a:lt1>
        <a:dk2>
          <a:srgbClr val="000000"/>
        </a:dk2>
        <a:lt2>
          <a:srgbClr val="FFCC00"/>
        </a:lt2>
        <a:accent1>
          <a:srgbClr val="6B6253"/>
        </a:accent1>
        <a:accent2>
          <a:srgbClr val="72543E"/>
        </a:accent2>
        <a:accent3>
          <a:srgbClr val="AAAAAA"/>
        </a:accent3>
        <a:accent4>
          <a:srgbClr val="DADAAE"/>
        </a:accent4>
        <a:accent5>
          <a:srgbClr val="BAB7B3"/>
        </a:accent5>
        <a:accent6>
          <a:srgbClr val="674B37"/>
        </a:accent6>
        <a:hlink>
          <a:srgbClr val="DA988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ctus 2">
        <a:dk1>
          <a:srgbClr val="000000"/>
        </a:dk1>
        <a:lt1>
          <a:srgbClr val="FFFFFF"/>
        </a:lt1>
        <a:dk2>
          <a:srgbClr val="000000"/>
        </a:dk2>
        <a:lt2>
          <a:srgbClr val="006600"/>
        </a:lt2>
        <a:accent1>
          <a:srgbClr val="F5EBC1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9F3DD"/>
        </a:accent5>
        <a:accent6>
          <a:srgbClr val="E7B900"/>
        </a:accent6>
        <a:hlink>
          <a:srgbClr val="D4876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ctus 3">
        <a:dk1>
          <a:srgbClr val="000000"/>
        </a:dk1>
        <a:lt1>
          <a:srgbClr val="FFFFFF"/>
        </a:lt1>
        <a:dk2>
          <a:srgbClr val="000000"/>
        </a:dk2>
        <a:lt2>
          <a:srgbClr val="292929"/>
        </a:lt2>
        <a:accent1>
          <a:srgbClr val="EAEAEA"/>
        </a:accent1>
        <a:accent2>
          <a:srgbClr val="969696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878787"/>
        </a:accent6>
        <a:hlink>
          <a:srgbClr val="5F5F5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ctus 4">
        <a:dk1>
          <a:srgbClr val="000000"/>
        </a:dk1>
        <a:lt1>
          <a:srgbClr val="FFFFFF"/>
        </a:lt1>
        <a:dk2>
          <a:srgbClr val="000000"/>
        </a:dk2>
        <a:lt2>
          <a:srgbClr val="006600"/>
        </a:lt2>
        <a:accent1>
          <a:srgbClr val="D8EBB3"/>
        </a:accent1>
        <a:accent2>
          <a:srgbClr val="CCCC00"/>
        </a:accent2>
        <a:accent3>
          <a:srgbClr val="FFFFFF"/>
        </a:accent3>
        <a:accent4>
          <a:srgbClr val="000000"/>
        </a:accent4>
        <a:accent5>
          <a:srgbClr val="E9F3D6"/>
        </a:accent5>
        <a:accent6>
          <a:srgbClr val="B9B900"/>
        </a:accent6>
        <a:hlink>
          <a:srgbClr val="FFBE7D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ctus 5">
        <a:dk1>
          <a:srgbClr val="000000"/>
        </a:dk1>
        <a:lt1>
          <a:srgbClr val="E5D3B3"/>
        </a:lt1>
        <a:dk2>
          <a:srgbClr val="800000"/>
        </a:dk2>
        <a:lt2>
          <a:srgbClr val="009900"/>
        </a:lt2>
        <a:accent1>
          <a:srgbClr val="D5B095"/>
        </a:accent1>
        <a:accent2>
          <a:srgbClr val="E28666"/>
        </a:accent2>
        <a:accent3>
          <a:srgbClr val="F0E6D6"/>
        </a:accent3>
        <a:accent4>
          <a:srgbClr val="000000"/>
        </a:accent4>
        <a:accent5>
          <a:srgbClr val="E7D4C8"/>
        </a:accent5>
        <a:accent6>
          <a:srgbClr val="CD795C"/>
        </a:accent6>
        <a:hlink>
          <a:srgbClr val="B75735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ctus 6">
        <a:dk1>
          <a:srgbClr val="99CC00"/>
        </a:dk1>
        <a:lt1>
          <a:srgbClr val="FFFFFF"/>
        </a:lt1>
        <a:dk2>
          <a:srgbClr val="51399D"/>
        </a:dk2>
        <a:lt2>
          <a:srgbClr val="FFFFCC"/>
        </a:lt2>
        <a:accent1>
          <a:srgbClr val="877CAA"/>
        </a:accent1>
        <a:accent2>
          <a:srgbClr val="000058"/>
        </a:accent2>
        <a:accent3>
          <a:srgbClr val="B3AECC"/>
        </a:accent3>
        <a:accent4>
          <a:srgbClr val="DADADA"/>
        </a:accent4>
        <a:accent5>
          <a:srgbClr val="C3BFD2"/>
        </a:accent5>
        <a:accent6>
          <a:srgbClr val="00004F"/>
        </a:accent6>
        <a:hlink>
          <a:srgbClr val="FFCC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3.xml><?xml version="1.0" encoding="utf-8"?>
<a:theme xmlns:a="http://schemas.openxmlformats.org/drawingml/2006/main" name="58_Cactus">
  <a:themeElements>
    <a:clrScheme name="Cactus 2">
      <a:dk1>
        <a:srgbClr val="000000"/>
      </a:dk1>
      <a:lt1>
        <a:srgbClr val="FFFFFF"/>
      </a:lt1>
      <a:dk2>
        <a:srgbClr val="000000"/>
      </a:dk2>
      <a:lt2>
        <a:srgbClr val="006600"/>
      </a:lt2>
      <a:accent1>
        <a:srgbClr val="F5EBC1"/>
      </a:accent1>
      <a:accent2>
        <a:srgbClr val="FFCC00"/>
      </a:accent2>
      <a:accent3>
        <a:srgbClr val="FFFFFF"/>
      </a:accent3>
      <a:accent4>
        <a:srgbClr val="000000"/>
      </a:accent4>
      <a:accent5>
        <a:srgbClr val="F9F3DD"/>
      </a:accent5>
      <a:accent6>
        <a:srgbClr val="E7B900"/>
      </a:accent6>
      <a:hlink>
        <a:srgbClr val="D4876C"/>
      </a:hlink>
      <a:folHlink>
        <a:srgbClr val="B2B2B2"/>
      </a:folHlink>
    </a:clrScheme>
    <a:fontScheme name="Cactu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Cactus 1">
        <a:dk1>
          <a:srgbClr val="FF9900"/>
        </a:dk1>
        <a:lt1>
          <a:srgbClr val="FFFFCC"/>
        </a:lt1>
        <a:dk2>
          <a:srgbClr val="000000"/>
        </a:dk2>
        <a:lt2>
          <a:srgbClr val="FFCC00"/>
        </a:lt2>
        <a:accent1>
          <a:srgbClr val="6B6253"/>
        </a:accent1>
        <a:accent2>
          <a:srgbClr val="72543E"/>
        </a:accent2>
        <a:accent3>
          <a:srgbClr val="AAAAAA"/>
        </a:accent3>
        <a:accent4>
          <a:srgbClr val="DADAAE"/>
        </a:accent4>
        <a:accent5>
          <a:srgbClr val="BAB7B3"/>
        </a:accent5>
        <a:accent6>
          <a:srgbClr val="674B37"/>
        </a:accent6>
        <a:hlink>
          <a:srgbClr val="DA988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ctus 2">
        <a:dk1>
          <a:srgbClr val="000000"/>
        </a:dk1>
        <a:lt1>
          <a:srgbClr val="FFFFFF"/>
        </a:lt1>
        <a:dk2>
          <a:srgbClr val="000000"/>
        </a:dk2>
        <a:lt2>
          <a:srgbClr val="006600"/>
        </a:lt2>
        <a:accent1>
          <a:srgbClr val="F5EBC1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9F3DD"/>
        </a:accent5>
        <a:accent6>
          <a:srgbClr val="E7B900"/>
        </a:accent6>
        <a:hlink>
          <a:srgbClr val="D4876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ctus 3">
        <a:dk1>
          <a:srgbClr val="000000"/>
        </a:dk1>
        <a:lt1>
          <a:srgbClr val="FFFFFF"/>
        </a:lt1>
        <a:dk2>
          <a:srgbClr val="000000"/>
        </a:dk2>
        <a:lt2>
          <a:srgbClr val="292929"/>
        </a:lt2>
        <a:accent1>
          <a:srgbClr val="EAEAEA"/>
        </a:accent1>
        <a:accent2>
          <a:srgbClr val="969696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878787"/>
        </a:accent6>
        <a:hlink>
          <a:srgbClr val="5F5F5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ctus 4">
        <a:dk1>
          <a:srgbClr val="000000"/>
        </a:dk1>
        <a:lt1>
          <a:srgbClr val="FFFFFF"/>
        </a:lt1>
        <a:dk2>
          <a:srgbClr val="000000"/>
        </a:dk2>
        <a:lt2>
          <a:srgbClr val="006600"/>
        </a:lt2>
        <a:accent1>
          <a:srgbClr val="D8EBB3"/>
        </a:accent1>
        <a:accent2>
          <a:srgbClr val="CCCC00"/>
        </a:accent2>
        <a:accent3>
          <a:srgbClr val="FFFFFF"/>
        </a:accent3>
        <a:accent4>
          <a:srgbClr val="000000"/>
        </a:accent4>
        <a:accent5>
          <a:srgbClr val="E9F3D6"/>
        </a:accent5>
        <a:accent6>
          <a:srgbClr val="B9B900"/>
        </a:accent6>
        <a:hlink>
          <a:srgbClr val="FFBE7D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ctus 5">
        <a:dk1>
          <a:srgbClr val="000000"/>
        </a:dk1>
        <a:lt1>
          <a:srgbClr val="E5D3B3"/>
        </a:lt1>
        <a:dk2>
          <a:srgbClr val="800000"/>
        </a:dk2>
        <a:lt2>
          <a:srgbClr val="009900"/>
        </a:lt2>
        <a:accent1>
          <a:srgbClr val="D5B095"/>
        </a:accent1>
        <a:accent2>
          <a:srgbClr val="E28666"/>
        </a:accent2>
        <a:accent3>
          <a:srgbClr val="F0E6D6"/>
        </a:accent3>
        <a:accent4>
          <a:srgbClr val="000000"/>
        </a:accent4>
        <a:accent5>
          <a:srgbClr val="E7D4C8"/>
        </a:accent5>
        <a:accent6>
          <a:srgbClr val="CD795C"/>
        </a:accent6>
        <a:hlink>
          <a:srgbClr val="B75735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ctus 6">
        <a:dk1>
          <a:srgbClr val="99CC00"/>
        </a:dk1>
        <a:lt1>
          <a:srgbClr val="FFFFFF"/>
        </a:lt1>
        <a:dk2>
          <a:srgbClr val="51399D"/>
        </a:dk2>
        <a:lt2>
          <a:srgbClr val="FFFFCC"/>
        </a:lt2>
        <a:accent1>
          <a:srgbClr val="877CAA"/>
        </a:accent1>
        <a:accent2>
          <a:srgbClr val="000058"/>
        </a:accent2>
        <a:accent3>
          <a:srgbClr val="B3AECC"/>
        </a:accent3>
        <a:accent4>
          <a:srgbClr val="DADADA"/>
        </a:accent4>
        <a:accent5>
          <a:srgbClr val="C3BFD2"/>
        </a:accent5>
        <a:accent6>
          <a:srgbClr val="00004F"/>
        </a:accent6>
        <a:hlink>
          <a:srgbClr val="FFCC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4.xml><?xml version="1.0" encoding="utf-8"?>
<a:theme xmlns:a="http://schemas.openxmlformats.org/drawingml/2006/main" name="59_Cactus">
  <a:themeElements>
    <a:clrScheme name="Cactus 2">
      <a:dk1>
        <a:srgbClr val="000000"/>
      </a:dk1>
      <a:lt1>
        <a:srgbClr val="FFFFFF"/>
      </a:lt1>
      <a:dk2>
        <a:srgbClr val="000000"/>
      </a:dk2>
      <a:lt2>
        <a:srgbClr val="006600"/>
      </a:lt2>
      <a:accent1>
        <a:srgbClr val="F5EBC1"/>
      </a:accent1>
      <a:accent2>
        <a:srgbClr val="FFCC00"/>
      </a:accent2>
      <a:accent3>
        <a:srgbClr val="FFFFFF"/>
      </a:accent3>
      <a:accent4>
        <a:srgbClr val="000000"/>
      </a:accent4>
      <a:accent5>
        <a:srgbClr val="F9F3DD"/>
      </a:accent5>
      <a:accent6>
        <a:srgbClr val="E7B900"/>
      </a:accent6>
      <a:hlink>
        <a:srgbClr val="D4876C"/>
      </a:hlink>
      <a:folHlink>
        <a:srgbClr val="B2B2B2"/>
      </a:folHlink>
    </a:clrScheme>
    <a:fontScheme name="Cactu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Cactus 1">
        <a:dk1>
          <a:srgbClr val="FF9900"/>
        </a:dk1>
        <a:lt1>
          <a:srgbClr val="FFFFCC"/>
        </a:lt1>
        <a:dk2>
          <a:srgbClr val="000000"/>
        </a:dk2>
        <a:lt2>
          <a:srgbClr val="FFCC00"/>
        </a:lt2>
        <a:accent1>
          <a:srgbClr val="6B6253"/>
        </a:accent1>
        <a:accent2>
          <a:srgbClr val="72543E"/>
        </a:accent2>
        <a:accent3>
          <a:srgbClr val="AAAAAA"/>
        </a:accent3>
        <a:accent4>
          <a:srgbClr val="DADAAE"/>
        </a:accent4>
        <a:accent5>
          <a:srgbClr val="BAB7B3"/>
        </a:accent5>
        <a:accent6>
          <a:srgbClr val="674B37"/>
        </a:accent6>
        <a:hlink>
          <a:srgbClr val="DA988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ctus 2">
        <a:dk1>
          <a:srgbClr val="000000"/>
        </a:dk1>
        <a:lt1>
          <a:srgbClr val="FFFFFF"/>
        </a:lt1>
        <a:dk2>
          <a:srgbClr val="000000"/>
        </a:dk2>
        <a:lt2>
          <a:srgbClr val="006600"/>
        </a:lt2>
        <a:accent1>
          <a:srgbClr val="F5EBC1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9F3DD"/>
        </a:accent5>
        <a:accent6>
          <a:srgbClr val="E7B900"/>
        </a:accent6>
        <a:hlink>
          <a:srgbClr val="D4876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ctus 3">
        <a:dk1>
          <a:srgbClr val="000000"/>
        </a:dk1>
        <a:lt1>
          <a:srgbClr val="FFFFFF"/>
        </a:lt1>
        <a:dk2>
          <a:srgbClr val="000000"/>
        </a:dk2>
        <a:lt2>
          <a:srgbClr val="292929"/>
        </a:lt2>
        <a:accent1>
          <a:srgbClr val="EAEAEA"/>
        </a:accent1>
        <a:accent2>
          <a:srgbClr val="969696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878787"/>
        </a:accent6>
        <a:hlink>
          <a:srgbClr val="5F5F5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ctus 4">
        <a:dk1>
          <a:srgbClr val="000000"/>
        </a:dk1>
        <a:lt1>
          <a:srgbClr val="FFFFFF"/>
        </a:lt1>
        <a:dk2>
          <a:srgbClr val="000000"/>
        </a:dk2>
        <a:lt2>
          <a:srgbClr val="006600"/>
        </a:lt2>
        <a:accent1>
          <a:srgbClr val="D8EBB3"/>
        </a:accent1>
        <a:accent2>
          <a:srgbClr val="CCCC00"/>
        </a:accent2>
        <a:accent3>
          <a:srgbClr val="FFFFFF"/>
        </a:accent3>
        <a:accent4>
          <a:srgbClr val="000000"/>
        </a:accent4>
        <a:accent5>
          <a:srgbClr val="E9F3D6"/>
        </a:accent5>
        <a:accent6>
          <a:srgbClr val="B9B900"/>
        </a:accent6>
        <a:hlink>
          <a:srgbClr val="FFBE7D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ctus 5">
        <a:dk1>
          <a:srgbClr val="000000"/>
        </a:dk1>
        <a:lt1>
          <a:srgbClr val="E5D3B3"/>
        </a:lt1>
        <a:dk2>
          <a:srgbClr val="800000"/>
        </a:dk2>
        <a:lt2>
          <a:srgbClr val="009900"/>
        </a:lt2>
        <a:accent1>
          <a:srgbClr val="D5B095"/>
        </a:accent1>
        <a:accent2>
          <a:srgbClr val="E28666"/>
        </a:accent2>
        <a:accent3>
          <a:srgbClr val="F0E6D6"/>
        </a:accent3>
        <a:accent4>
          <a:srgbClr val="000000"/>
        </a:accent4>
        <a:accent5>
          <a:srgbClr val="E7D4C8"/>
        </a:accent5>
        <a:accent6>
          <a:srgbClr val="CD795C"/>
        </a:accent6>
        <a:hlink>
          <a:srgbClr val="B75735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ctus 6">
        <a:dk1>
          <a:srgbClr val="99CC00"/>
        </a:dk1>
        <a:lt1>
          <a:srgbClr val="FFFFFF"/>
        </a:lt1>
        <a:dk2>
          <a:srgbClr val="51399D"/>
        </a:dk2>
        <a:lt2>
          <a:srgbClr val="FFFFCC"/>
        </a:lt2>
        <a:accent1>
          <a:srgbClr val="877CAA"/>
        </a:accent1>
        <a:accent2>
          <a:srgbClr val="000058"/>
        </a:accent2>
        <a:accent3>
          <a:srgbClr val="B3AECC"/>
        </a:accent3>
        <a:accent4>
          <a:srgbClr val="DADADA"/>
        </a:accent4>
        <a:accent5>
          <a:srgbClr val="C3BFD2"/>
        </a:accent5>
        <a:accent6>
          <a:srgbClr val="00004F"/>
        </a:accent6>
        <a:hlink>
          <a:srgbClr val="FFCC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5.xml><?xml version="1.0" encoding="utf-8"?>
<a:theme xmlns:a="http://schemas.openxmlformats.org/drawingml/2006/main" name="60_Cactus">
  <a:themeElements>
    <a:clrScheme name="Cactus 2">
      <a:dk1>
        <a:srgbClr val="000000"/>
      </a:dk1>
      <a:lt1>
        <a:srgbClr val="FFFFFF"/>
      </a:lt1>
      <a:dk2>
        <a:srgbClr val="000000"/>
      </a:dk2>
      <a:lt2>
        <a:srgbClr val="006600"/>
      </a:lt2>
      <a:accent1>
        <a:srgbClr val="F5EBC1"/>
      </a:accent1>
      <a:accent2>
        <a:srgbClr val="FFCC00"/>
      </a:accent2>
      <a:accent3>
        <a:srgbClr val="FFFFFF"/>
      </a:accent3>
      <a:accent4>
        <a:srgbClr val="000000"/>
      </a:accent4>
      <a:accent5>
        <a:srgbClr val="F9F3DD"/>
      </a:accent5>
      <a:accent6>
        <a:srgbClr val="E7B900"/>
      </a:accent6>
      <a:hlink>
        <a:srgbClr val="D4876C"/>
      </a:hlink>
      <a:folHlink>
        <a:srgbClr val="B2B2B2"/>
      </a:folHlink>
    </a:clrScheme>
    <a:fontScheme name="Cactu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Cactus 1">
        <a:dk1>
          <a:srgbClr val="FF9900"/>
        </a:dk1>
        <a:lt1>
          <a:srgbClr val="FFFFCC"/>
        </a:lt1>
        <a:dk2>
          <a:srgbClr val="000000"/>
        </a:dk2>
        <a:lt2>
          <a:srgbClr val="FFCC00"/>
        </a:lt2>
        <a:accent1>
          <a:srgbClr val="6B6253"/>
        </a:accent1>
        <a:accent2>
          <a:srgbClr val="72543E"/>
        </a:accent2>
        <a:accent3>
          <a:srgbClr val="AAAAAA"/>
        </a:accent3>
        <a:accent4>
          <a:srgbClr val="DADAAE"/>
        </a:accent4>
        <a:accent5>
          <a:srgbClr val="BAB7B3"/>
        </a:accent5>
        <a:accent6>
          <a:srgbClr val="674B37"/>
        </a:accent6>
        <a:hlink>
          <a:srgbClr val="DA988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ctus 2">
        <a:dk1>
          <a:srgbClr val="000000"/>
        </a:dk1>
        <a:lt1>
          <a:srgbClr val="FFFFFF"/>
        </a:lt1>
        <a:dk2>
          <a:srgbClr val="000000"/>
        </a:dk2>
        <a:lt2>
          <a:srgbClr val="006600"/>
        </a:lt2>
        <a:accent1>
          <a:srgbClr val="F5EBC1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9F3DD"/>
        </a:accent5>
        <a:accent6>
          <a:srgbClr val="E7B900"/>
        </a:accent6>
        <a:hlink>
          <a:srgbClr val="D4876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ctus 3">
        <a:dk1>
          <a:srgbClr val="000000"/>
        </a:dk1>
        <a:lt1>
          <a:srgbClr val="FFFFFF"/>
        </a:lt1>
        <a:dk2>
          <a:srgbClr val="000000"/>
        </a:dk2>
        <a:lt2>
          <a:srgbClr val="292929"/>
        </a:lt2>
        <a:accent1>
          <a:srgbClr val="EAEAEA"/>
        </a:accent1>
        <a:accent2>
          <a:srgbClr val="969696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878787"/>
        </a:accent6>
        <a:hlink>
          <a:srgbClr val="5F5F5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ctus 4">
        <a:dk1>
          <a:srgbClr val="000000"/>
        </a:dk1>
        <a:lt1>
          <a:srgbClr val="FFFFFF"/>
        </a:lt1>
        <a:dk2>
          <a:srgbClr val="000000"/>
        </a:dk2>
        <a:lt2>
          <a:srgbClr val="006600"/>
        </a:lt2>
        <a:accent1>
          <a:srgbClr val="D8EBB3"/>
        </a:accent1>
        <a:accent2>
          <a:srgbClr val="CCCC00"/>
        </a:accent2>
        <a:accent3>
          <a:srgbClr val="FFFFFF"/>
        </a:accent3>
        <a:accent4>
          <a:srgbClr val="000000"/>
        </a:accent4>
        <a:accent5>
          <a:srgbClr val="E9F3D6"/>
        </a:accent5>
        <a:accent6>
          <a:srgbClr val="B9B900"/>
        </a:accent6>
        <a:hlink>
          <a:srgbClr val="FFBE7D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ctus 5">
        <a:dk1>
          <a:srgbClr val="000000"/>
        </a:dk1>
        <a:lt1>
          <a:srgbClr val="E5D3B3"/>
        </a:lt1>
        <a:dk2>
          <a:srgbClr val="800000"/>
        </a:dk2>
        <a:lt2>
          <a:srgbClr val="009900"/>
        </a:lt2>
        <a:accent1>
          <a:srgbClr val="D5B095"/>
        </a:accent1>
        <a:accent2>
          <a:srgbClr val="E28666"/>
        </a:accent2>
        <a:accent3>
          <a:srgbClr val="F0E6D6"/>
        </a:accent3>
        <a:accent4>
          <a:srgbClr val="000000"/>
        </a:accent4>
        <a:accent5>
          <a:srgbClr val="E7D4C8"/>
        </a:accent5>
        <a:accent6>
          <a:srgbClr val="CD795C"/>
        </a:accent6>
        <a:hlink>
          <a:srgbClr val="B75735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ctus 6">
        <a:dk1>
          <a:srgbClr val="99CC00"/>
        </a:dk1>
        <a:lt1>
          <a:srgbClr val="FFFFFF"/>
        </a:lt1>
        <a:dk2>
          <a:srgbClr val="51399D"/>
        </a:dk2>
        <a:lt2>
          <a:srgbClr val="FFFFCC"/>
        </a:lt2>
        <a:accent1>
          <a:srgbClr val="877CAA"/>
        </a:accent1>
        <a:accent2>
          <a:srgbClr val="000058"/>
        </a:accent2>
        <a:accent3>
          <a:srgbClr val="B3AECC"/>
        </a:accent3>
        <a:accent4>
          <a:srgbClr val="DADADA"/>
        </a:accent4>
        <a:accent5>
          <a:srgbClr val="C3BFD2"/>
        </a:accent5>
        <a:accent6>
          <a:srgbClr val="00004F"/>
        </a:accent6>
        <a:hlink>
          <a:srgbClr val="FFCC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6.xml><?xml version="1.0" encoding="utf-8"?>
<a:theme xmlns:a="http://schemas.openxmlformats.org/drawingml/2006/main" name="61_Cactus">
  <a:themeElements>
    <a:clrScheme name="Cactus 2">
      <a:dk1>
        <a:srgbClr val="000000"/>
      </a:dk1>
      <a:lt1>
        <a:srgbClr val="FFFFFF"/>
      </a:lt1>
      <a:dk2>
        <a:srgbClr val="000000"/>
      </a:dk2>
      <a:lt2>
        <a:srgbClr val="006600"/>
      </a:lt2>
      <a:accent1>
        <a:srgbClr val="F5EBC1"/>
      </a:accent1>
      <a:accent2>
        <a:srgbClr val="FFCC00"/>
      </a:accent2>
      <a:accent3>
        <a:srgbClr val="FFFFFF"/>
      </a:accent3>
      <a:accent4>
        <a:srgbClr val="000000"/>
      </a:accent4>
      <a:accent5>
        <a:srgbClr val="F9F3DD"/>
      </a:accent5>
      <a:accent6>
        <a:srgbClr val="E7B900"/>
      </a:accent6>
      <a:hlink>
        <a:srgbClr val="D4876C"/>
      </a:hlink>
      <a:folHlink>
        <a:srgbClr val="B2B2B2"/>
      </a:folHlink>
    </a:clrScheme>
    <a:fontScheme name="Cactu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Cactus 1">
        <a:dk1>
          <a:srgbClr val="FF9900"/>
        </a:dk1>
        <a:lt1>
          <a:srgbClr val="FFFFCC"/>
        </a:lt1>
        <a:dk2>
          <a:srgbClr val="000000"/>
        </a:dk2>
        <a:lt2>
          <a:srgbClr val="FFCC00"/>
        </a:lt2>
        <a:accent1>
          <a:srgbClr val="6B6253"/>
        </a:accent1>
        <a:accent2>
          <a:srgbClr val="72543E"/>
        </a:accent2>
        <a:accent3>
          <a:srgbClr val="AAAAAA"/>
        </a:accent3>
        <a:accent4>
          <a:srgbClr val="DADAAE"/>
        </a:accent4>
        <a:accent5>
          <a:srgbClr val="BAB7B3"/>
        </a:accent5>
        <a:accent6>
          <a:srgbClr val="674B37"/>
        </a:accent6>
        <a:hlink>
          <a:srgbClr val="DA988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ctus 2">
        <a:dk1>
          <a:srgbClr val="000000"/>
        </a:dk1>
        <a:lt1>
          <a:srgbClr val="FFFFFF"/>
        </a:lt1>
        <a:dk2>
          <a:srgbClr val="000000"/>
        </a:dk2>
        <a:lt2>
          <a:srgbClr val="006600"/>
        </a:lt2>
        <a:accent1>
          <a:srgbClr val="F5EBC1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9F3DD"/>
        </a:accent5>
        <a:accent6>
          <a:srgbClr val="E7B900"/>
        </a:accent6>
        <a:hlink>
          <a:srgbClr val="D4876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ctus 3">
        <a:dk1>
          <a:srgbClr val="000000"/>
        </a:dk1>
        <a:lt1>
          <a:srgbClr val="FFFFFF"/>
        </a:lt1>
        <a:dk2>
          <a:srgbClr val="000000"/>
        </a:dk2>
        <a:lt2>
          <a:srgbClr val="292929"/>
        </a:lt2>
        <a:accent1>
          <a:srgbClr val="EAEAEA"/>
        </a:accent1>
        <a:accent2>
          <a:srgbClr val="969696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878787"/>
        </a:accent6>
        <a:hlink>
          <a:srgbClr val="5F5F5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ctus 4">
        <a:dk1>
          <a:srgbClr val="000000"/>
        </a:dk1>
        <a:lt1>
          <a:srgbClr val="FFFFFF"/>
        </a:lt1>
        <a:dk2>
          <a:srgbClr val="000000"/>
        </a:dk2>
        <a:lt2>
          <a:srgbClr val="006600"/>
        </a:lt2>
        <a:accent1>
          <a:srgbClr val="D8EBB3"/>
        </a:accent1>
        <a:accent2>
          <a:srgbClr val="CCCC00"/>
        </a:accent2>
        <a:accent3>
          <a:srgbClr val="FFFFFF"/>
        </a:accent3>
        <a:accent4>
          <a:srgbClr val="000000"/>
        </a:accent4>
        <a:accent5>
          <a:srgbClr val="E9F3D6"/>
        </a:accent5>
        <a:accent6>
          <a:srgbClr val="B9B900"/>
        </a:accent6>
        <a:hlink>
          <a:srgbClr val="FFBE7D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ctus 5">
        <a:dk1>
          <a:srgbClr val="000000"/>
        </a:dk1>
        <a:lt1>
          <a:srgbClr val="E5D3B3"/>
        </a:lt1>
        <a:dk2>
          <a:srgbClr val="800000"/>
        </a:dk2>
        <a:lt2>
          <a:srgbClr val="009900"/>
        </a:lt2>
        <a:accent1>
          <a:srgbClr val="D5B095"/>
        </a:accent1>
        <a:accent2>
          <a:srgbClr val="E28666"/>
        </a:accent2>
        <a:accent3>
          <a:srgbClr val="F0E6D6"/>
        </a:accent3>
        <a:accent4>
          <a:srgbClr val="000000"/>
        </a:accent4>
        <a:accent5>
          <a:srgbClr val="E7D4C8"/>
        </a:accent5>
        <a:accent6>
          <a:srgbClr val="CD795C"/>
        </a:accent6>
        <a:hlink>
          <a:srgbClr val="B75735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ctus 6">
        <a:dk1>
          <a:srgbClr val="99CC00"/>
        </a:dk1>
        <a:lt1>
          <a:srgbClr val="FFFFFF"/>
        </a:lt1>
        <a:dk2>
          <a:srgbClr val="51399D"/>
        </a:dk2>
        <a:lt2>
          <a:srgbClr val="FFFFCC"/>
        </a:lt2>
        <a:accent1>
          <a:srgbClr val="877CAA"/>
        </a:accent1>
        <a:accent2>
          <a:srgbClr val="000058"/>
        </a:accent2>
        <a:accent3>
          <a:srgbClr val="B3AECC"/>
        </a:accent3>
        <a:accent4>
          <a:srgbClr val="DADADA"/>
        </a:accent4>
        <a:accent5>
          <a:srgbClr val="C3BFD2"/>
        </a:accent5>
        <a:accent6>
          <a:srgbClr val="00004F"/>
        </a:accent6>
        <a:hlink>
          <a:srgbClr val="FFCC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7.xml><?xml version="1.0" encoding="utf-8"?>
<a:theme xmlns:a="http://schemas.openxmlformats.org/drawingml/2006/main" name="62_Cactus">
  <a:themeElements>
    <a:clrScheme name="Cactus 2">
      <a:dk1>
        <a:srgbClr val="000000"/>
      </a:dk1>
      <a:lt1>
        <a:srgbClr val="FFFFFF"/>
      </a:lt1>
      <a:dk2>
        <a:srgbClr val="000000"/>
      </a:dk2>
      <a:lt2>
        <a:srgbClr val="006600"/>
      </a:lt2>
      <a:accent1>
        <a:srgbClr val="F5EBC1"/>
      </a:accent1>
      <a:accent2>
        <a:srgbClr val="FFCC00"/>
      </a:accent2>
      <a:accent3>
        <a:srgbClr val="FFFFFF"/>
      </a:accent3>
      <a:accent4>
        <a:srgbClr val="000000"/>
      </a:accent4>
      <a:accent5>
        <a:srgbClr val="F9F3DD"/>
      </a:accent5>
      <a:accent6>
        <a:srgbClr val="E7B900"/>
      </a:accent6>
      <a:hlink>
        <a:srgbClr val="D4876C"/>
      </a:hlink>
      <a:folHlink>
        <a:srgbClr val="B2B2B2"/>
      </a:folHlink>
    </a:clrScheme>
    <a:fontScheme name="Cactu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Cactus 1">
        <a:dk1>
          <a:srgbClr val="FF9900"/>
        </a:dk1>
        <a:lt1>
          <a:srgbClr val="FFFFCC"/>
        </a:lt1>
        <a:dk2>
          <a:srgbClr val="000000"/>
        </a:dk2>
        <a:lt2>
          <a:srgbClr val="FFCC00"/>
        </a:lt2>
        <a:accent1>
          <a:srgbClr val="6B6253"/>
        </a:accent1>
        <a:accent2>
          <a:srgbClr val="72543E"/>
        </a:accent2>
        <a:accent3>
          <a:srgbClr val="AAAAAA"/>
        </a:accent3>
        <a:accent4>
          <a:srgbClr val="DADAAE"/>
        </a:accent4>
        <a:accent5>
          <a:srgbClr val="BAB7B3"/>
        </a:accent5>
        <a:accent6>
          <a:srgbClr val="674B37"/>
        </a:accent6>
        <a:hlink>
          <a:srgbClr val="DA988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ctus 2">
        <a:dk1>
          <a:srgbClr val="000000"/>
        </a:dk1>
        <a:lt1>
          <a:srgbClr val="FFFFFF"/>
        </a:lt1>
        <a:dk2>
          <a:srgbClr val="000000"/>
        </a:dk2>
        <a:lt2>
          <a:srgbClr val="006600"/>
        </a:lt2>
        <a:accent1>
          <a:srgbClr val="F5EBC1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9F3DD"/>
        </a:accent5>
        <a:accent6>
          <a:srgbClr val="E7B900"/>
        </a:accent6>
        <a:hlink>
          <a:srgbClr val="D4876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ctus 3">
        <a:dk1>
          <a:srgbClr val="000000"/>
        </a:dk1>
        <a:lt1>
          <a:srgbClr val="FFFFFF"/>
        </a:lt1>
        <a:dk2>
          <a:srgbClr val="000000"/>
        </a:dk2>
        <a:lt2>
          <a:srgbClr val="292929"/>
        </a:lt2>
        <a:accent1>
          <a:srgbClr val="EAEAEA"/>
        </a:accent1>
        <a:accent2>
          <a:srgbClr val="969696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878787"/>
        </a:accent6>
        <a:hlink>
          <a:srgbClr val="5F5F5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ctus 4">
        <a:dk1>
          <a:srgbClr val="000000"/>
        </a:dk1>
        <a:lt1>
          <a:srgbClr val="FFFFFF"/>
        </a:lt1>
        <a:dk2>
          <a:srgbClr val="000000"/>
        </a:dk2>
        <a:lt2>
          <a:srgbClr val="006600"/>
        </a:lt2>
        <a:accent1>
          <a:srgbClr val="D8EBB3"/>
        </a:accent1>
        <a:accent2>
          <a:srgbClr val="CCCC00"/>
        </a:accent2>
        <a:accent3>
          <a:srgbClr val="FFFFFF"/>
        </a:accent3>
        <a:accent4>
          <a:srgbClr val="000000"/>
        </a:accent4>
        <a:accent5>
          <a:srgbClr val="E9F3D6"/>
        </a:accent5>
        <a:accent6>
          <a:srgbClr val="B9B900"/>
        </a:accent6>
        <a:hlink>
          <a:srgbClr val="FFBE7D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ctus 5">
        <a:dk1>
          <a:srgbClr val="000000"/>
        </a:dk1>
        <a:lt1>
          <a:srgbClr val="E5D3B3"/>
        </a:lt1>
        <a:dk2>
          <a:srgbClr val="800000"/>
        </a:dk2>
        <a:lt2>
          <a:srgbClr val="009900"/>
        </a:lt2>
        <a:accent1>
          <a:srgbClr val="D5B095"/>
        </a:accent1>
        <a:accent2>
          <a:srgbClr val="E28666"/>
        </a:accent2>
        <a:accent3>
          <a:srgbClr val="F0E6D6"/>
        </a:accent3>
        <a:accent4>
          <a:srgbClr val="000000"/>
        </a:accent4>
        <a:accent5>
          <a:srgbClr val="E7D4C8"/>
        </a:accent5>
        <a:accent6>
          <a:srgbClr val="CD795C"/>
        </a:accent6>
        <a:hlink>
          <a:srgbClr val="B75735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ctus 6">
        <a:dk1>
          <a:srgbClr val="99CC00"/>
        </a:dk1>
        <a:lt1>
          <a:srgbClr val="FFFFFF"/>
        </a:lt1>
        <a:dk2>
          <a:srgbClr val="51399D"/>
        </a:dk2>
        <a:lt2>
          <a:srgbClr val="FFFFCC"/>
        </a:lt2>
        <a:accent1>
          <a:srgbClr val="877CAA"/>
        </a:accent1>
        <a:accent2>
          <a:srgbClr val="000058"/>
        </a:accent2>
        <a:accent3>
          <a:srgbClr val="B3AECC"/>
        </a:accent3>
        <a:accent4>
          <a:srgbClr val="DADADA"/>
        </a:accent4>
        <a:accent5>
          <a:srgbClr val="C3BFD2"/>
        </a:accent5>
        <a:accent6>
          <a:srgbClr val="00004F"/>
        </a:accent6>
        <a:hlink>
          <a:srgbClr val="FFCC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8.xml><?xml version="1.0" encoding="utf-8"?>
<a:theme xmlns:a="http://schemas.openxmlformats.org/drawingml/2006/main" name="63_Cactus">
  <a:themeElements>
    <a:clrScheme name="Cactus 2">
      <a:dk1>
        <a:srgbClr val="000000"/>
      </a:dk1>
      <a:lt1>
        <a:srgbClr val="FFFFFF"/>
      </a:lt1>
      <a:dk2>
        <a:srgbClr val="000000"/>
      </a:dk2>
      <a:lt2>
        <a:srgbClr val="006600"/>
      </a:lt2>
      <a:accent1>
        <a:srgbClr val="F5EBC1"/>
      </a:accent1>
      <a:accent2>
        <a:srgbClr val="FFCC00"/>
      </a:accent2>
      <a:accent3>
        <a:srgbClr val="FFFFFF"/>
      </a:accent3>
      <a:accent4>
        <a:srgbClr val="000000"/>
      </a:accent4>
      <a:accent5>
        <a:srgbClr val="F9F3DD"/>
      </a:accent5>
      <a:accent6>
        <a:srgbClr val="E7B900"/>
      </a:accent6>
      <a:hlink>
        <a:srgbClr val="D4876C"/>
      </a:hlink>
      <a:folHlink>
        <a:srgbClr val="B2B2B2"/>
      </a:folHlink>
    </a:clrScheme>
    <a:fontScheme name="Cactu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Cactus 1">
        <a:dk1>
          <a:srgbClr val="FF9900"/>
        </a:dk1>
        <a:lt1>
          <a:srgbClr val="FFFFCC"/>
        </a:lt1>
        <a:dk2>
          <a:srgbClr val="000000"/>
        </a:dk2>
        <a:lt2>
          <a:srgbClr val="FFCC00"/>
        </a:lt2>
        <a:accent1>
          <a:srgbClr val="6B6253"/>
        </a:accent1>
        <a:accent2>
          <a:srgbClr val="72543E"/>
        </a:accent2>
        <a:accent3>
          <a:srgbClr val="AAAAAA"/>
        </a:accent3>
        <a:accent4>
          <a:srgbClr val="DADAAE"/>
        </a:accent4>
        <a:accent5>
          <a:srgbClr val="BAB7B3"/>
        </a:accent5>
        <a:accent6>
          <a:srgbClr val="674B37"/>
        </a:accent6>
        <a:hlink>
          <a:srgbClr val="DA988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ctus 2">
        <a:dk1>
          <a:srgbClr val="000000"/>
        </a:dk1>
        <a:lt1>
          <a:srgbClr val="FFFFFF"/>
        </a:lt1>
        <a:dk2>
          <a:srgbClr val="000000"/>
        </a:dk2>
        <a:lt2>
          <a:srgbClr val="006600"/>
        </a:lt2>
        <a:accent1>
          <a:srgbClr val="F5EBC1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9F3DD"/>
        </a:accent5>
        <a:accent6>
          <a:srgbClr val="E7B900"/>
        </a:accent6>
        <a:hlink>
          <a:srgbClr val="D4876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ctus 3">
        <a:dk1>
          <a:srgbClr val="000000"/>
        </a:dk1>
        <a:lt1>
          <a:srgbClr val="FFFFFF"/>
        </a:lt1>
        <a:dk2>
          <a:srgbClr val="000000"/>
        </a:dk2>
        <a:lt2>
          <a:srgbClr val="292929"/>
        </a:lt2>
        <a:accent1>
          <a:srgbClr val="EAEAEA"/>
        </a:accent1>
        <a:accent2>
          <a:srgbClr val="969696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878787"/>
        </a:accent6>
        <a:hlink>
          <a:srgbClr val="5F5F5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ctus 4">
        <a:dk1>
          <a:srgbClr val="000000"/>
        </a:dk1>
        <a:lt1>
          <a:srgbClr val="FFFFFF"/>
        </a:lt1>
        <a:dk2>
          <a:srgbClr val="000000"/>
        </a:dk2>
        <a:lt2>
          <a:srgbClr val="006600"/>
        </a:lt2>
        <a:accent1>
          <a:srgbClr val="D8EBB3"/>
        </a:accent1>
        <a:accent2>
          <a:srgbClr val="CCCC00"/>
        </a:accent2>
        <a:accent3>
          <a:srgbClr val="FFFFFF"/>
        </a:accent3>
        <a:accent4>
          <a:srgbClr val="000000"/>
        </a:accent4>
        <a:accent5>
          <a:srgbClr val="E9F3D6"/>
        </a:accent5>
        <a:accent6>
          <a:srgbClr val="B9B900"/>
        </a:accent6>
        <a:hlink>
          <a:srgbClr val="FFBE7D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ctus 5">
        <a:dk1>
          <a:srgbClr val="000000"/>
        </a:dk1>
        <a:lt1>
          <a:srgbClr val="E5D3B3"/>
        </a:lt1>
        <a:dk2>
          <a:srgbClr val="800000"/>
        </a:dk2>
        <a:lt2>
          <a:srgbClr val="009900"/>
        </a:lt2>
        <a:accent1>
          <a:srgbClr val="D5B095"/>
        </a:accent1>
        <a:accent2>
          <a:srgbClr val="E28666"/>
        </a:accent2>
        <a:accent3>
          <a:srgbClr val="F0E6D6"/>
        </a:accent3>
        <a:accent4>
          <a:srgbClr val="000000"/>
        </a:accent4>
        <a:accent5>
          <a:srgbClr val="E7D4C8"/>
        </a:accent5>
        <a:accent6>
          <a:srgbClr val="CD795C"/>
        </a:accent6>
        <a:hlink>
          <a:srgbClr val="B75735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ctus 6">
        <a:dk1>
          <a:srgbClr val="99CC00"/>
        </a:dk1>
        <a:lt1>
          <a:srgbClr val="FFFFFF"/>
        </a:lt1>
        <a:dk2>
          <a:srgbClr val="51399D"/>
        </a:dk2>
        <a:lt2>
          <a:srgbClr val="FFFFCC"/>
        </a:lt2>
        <a:accent1>
          <a:srgbClr val="877CAA"/>
        </a:accent1>
        <a:accent2>
          <a:srgbClr val="000058"/>
        </a:accent2>
        <a:accent3>
          <a:srgbClr val="B3AECC"/>
        </a:accent3>
        <a:accent4>
          <a:srgbClr val="DADADA"/>
        </a:accent4>
        <a:accent5>
          <a:srgbClr val="C3BFD2"/>
        </a:accent5>
        <a:accent6>
          <a:srgbClr val="00004F"/>
        </a:accent6>
        <a:hlink>
          <a:srgbClr val="FFCC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9.xml><?xml version="1.0" encoding="utf-8"?>
<a:theme xmlns:a="http://schemas.openxmlformats.org/drawingml/2006/main" name="64_Cactus">
  <a:themeElements>
    <a:clrScheme name="Cactus 2">
      <a:dk1>
        <a:srgbClr val="000000"/>
      </a:dk1>
      <a:lt1>
        <a:srgbClr val="FFFFFF"/>
      </a:lt1>
      <a:dk2>
        <a:srgbClr val="000000"/>
      </a:dk2>
      <a:lt2>
        <a:srgbClr val="006600"/>
      </a:lt2>
      <a:accent1>
        <a:srgbClr val="F5EBC1"/>
      </a:accent1>
      <a:accent2>
        <a:srgbClr val="FFCC00"/>
      </a:accent2>
      <a:accent3>
        <a:srgbClr val="FFFFFF"/>
      </a:accent3>
      <a:accent4>
        <a:srgbClr val="000000"/>
      </a:accent4>
      <a:accent5>
        <a:srgbClr val="F9F3DD"/>
      </a:accent5>
      <a:accent6>
        <a:srgbClr val="E7B900"/>
      </a:accent6>
      <a:hlink>
        <a:srgbClr val="D4876C"/>
      </a:hlink>
      <a:folHlink>
        <a:srgbClr val="B2B2B2"/>
      </a:folHlink>
    </a:clrScheme>
    <a:fontScheme name="Cactu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Cactus 1">
        <a:dk1>
          <a:srgbClr val="FF9900"/>
        </a:dk1>
        <a:lt1>
          <a:srgbClr val="FFFFCC"/>
        </a:lt1>
        <a:dk2>
          <a:srgbClr val="000000"/>
        </a:dk2>
        <a:lt2>
          <a:srgbClr val="FFCC00"/>
        </a:lt2>
        <a:accent1>
          <a:srgbClr val="6B6253"/>
        </a:accent1>
        <a:accent2>
          <a:srgbClr val="72543E"/>
        </a:accent2>
        <a:accent3>
          <a:srgbClr val="AAAAAA"/>
        </a:accent3>
        <a:accent4>
          <a:srgbClr val="DADAAE"/>
        </a:accent4>
        <a:accent5>
          <a:srgbClr val="BAB7B3"/>
        </a:accent5>
        <a:accent6>
          <a:srgbClr val="674B37"/>
        </a:accent6>
        <a:hlink>
          <a:srgbClr val="DA988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ctus 2">
        <a:dk1>
          <a:srgbClr val="000000"/>
        </a:dk1>
        <a:lt1>
          <a:srgbClr val="FFFFFF"/>
        </a:lt1>
        <a:dk2>
          <a:srgbClr val="000000"/>
        </a:dk2>
        <a:lt2>
          <a:srgbClr val="006600"/>
        </a:lt2>
        <a:accent1>
          <a:srgbClr val="F5EBC1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9F3DD"/>
        </a:accent5>
        <a:accent6>
          <a:srgbClr val="E7B900"/>
        </a:accent6>
        <a:hlink>
          <a:srgbClr val="D4876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ctus 3">
        <a:dk1>
          <a:srgbClr val="000000"/>
        </a:dk1>
        <a:lt1>
          <a:srgbClr val="FFFFFF"/>
        </a:lt1>
        <a:dk2>
          <a:srgbClr val="000000"/>
        </a:dk2>
        <a:lt2>
          <a:srgbClr val="292929"/>
        </a:lt2>
        <a:accent1>
          <a:srgbClr val="EAEAEA"/>
        </a:accent1>
        <a:accent2>
          <a:srgbClr val="969696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878787"/>
        </a:accent6>
        <a:hlink>
          <a:srgbClr val="5F5F5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ctus 4">
        <a:dk1>
          <a:srgbClr val="000000"/>
        </a:dk1>
        <a:lt1>
          <a:srgbClr val="FFFFFF"/>
        </a:lt1>
        <a:dk2>
          <a:srgbClr val="000000"/>
        </a:dk2>
        <a:lt2>
          <a:srgbClr val="006600"/>
        </a:lt2>
        <a:accent1>
          <a:srgbClr val="D8EBB3"/>
        </a:accent1>
        <a:accent2>
          <a:srgbClr val="CCCC00"/>
        </a:accent2>
        <a:accent3>
          <a:srgbClr val="FFFFFF"/>
        </a:accent3>
        <a:accent4>
          <a:srgbClr val="000000"/>
        </a:accent4>
        <a:accent5>
          <a:srgbClr val="E9F3D6"/>
        </a:accent5>
        <a:accent6>
          <a:srgbClr val="B9B900"/>
        </a:accent6>
        <a:hlink>
          <a:srgbClr val="FFBE7D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ctus 5">
        <a:dk1>
          <a:srgbClr val="000000"/>
        </a:dk1>
        <a:lt1>
          <a:srgbClr val="E5D3B3"/>
        </a:lt1>
        <a:dk2>
          <a:srgbClr val="800000"/>
        </a:dk2>
        <a:lt2>
          <a:srgbClr val="009900"/>
        </a:lt2>
        <a:accent1>
          <a:srgbClr val="D5B095"/>
        </a:accent1>
        <a:accent2>
          <a:srgbClr val="E28666"/>
        </a:accent2>
        <a:accent3>
          <a:srgbClr val="F0E6D6"/>
        </a:accent3>
        <a:accent4>
          <a:srgbClr val="000000"/>
        </a:accent4>
        <a:accent5>
          <a:srgbClr val="E7D4C8"/>
        </a:accent5>
        <a:accent6>
          <a:srgbClr val="CD795C"/>
        </a:accent6>
        <a:hlink>
          <a:srgbClr val="B75735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ctus 6">
        <a:dk1>
          <a:srgbClr val="99CC00"/>
        </a:dk1>
        <a:lt1>
          <a:srgbClr val="FFFFFF"/>
        </a:lt1>
        <a:dk2>
          <a:srgbClr val="51399D"/>
        </a:dk2>
        <a:lt2>
          <a:srgbClr val="FFFFCC"/>
        </a:lt2>
        <a:accent1>
          <a:srgbClr val="877CAA"/>
        </a:accent1>
        <a:accent2>
          <a:srgbClr val="000058"/>
        </a:accent2>
        <a:accent3>
          <a:srgbClr val="B3AECC"/>
        </a:accent3>
        <a:accent4>
          <a:srgbClr val="DADADA"/>
        </a:accent4>
        <a:accent5>
          <a:srgbClr val="C3BFD2"/>
        </a:accent5>
        <a:accent6>
          <a:srgbClr val="00004F"/>
        </a:accent6>
        <a:hlink>
          <a:srgbClr val="FFCC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7_Cactus">
  <a:themeElements>
    <a:clrScheme name="Cactus 2">
      <a:dk1>
        <a:srgbClr val="000000"/>
      </a:dk1>
      <a:lt1>
        <a:srgbClr val="FFFFFF"/>
      </a:lt1>
      <a:dk2>
        <a:srgbClr val="000000"/>
      </a:dk2>
      <a:lt2>
        <a:srgbClr val="006600"/>
      </a:lt2>
      <a:accent1>
        <a:srgbClr val="F5EBC1"/>
      </a:accent1>
      <a:accent2>
        <a:srgbClr val="FFCC00"/>
      </a:accent2>
      <a:accent3>
        <a:srgbClr val="FFFFFF"/>
      </a:accent3>
      <a:accent4>
        <a:srgbClr val="000000"/>
      </a:accent4>
      <a:accent5>
        <a:srgbClr val="F9F3DD"/>
      </a:accent5>
      <a:accent6>
        <a:srgbClr val="E7B900"/>
      </a:accent6>
      <a:hlink>
        <a:srgbClr val="D4876C"/>
      </a:hlink>
      <a:folHlink>
        <a:srgbClr val="B2B2B2"/>
      </a:folHlink>
    </a:clrScheme>
    <a:fontScheme name="Cactu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actus 1">
        <a:dk1>
          <a:srgbClr val="FF9900"/>
        </a:dk1>
        <a:lt1>
          <a:srgbClr val="FFFFCC"/>
        </a:lt1>
        <a:dk2>
          <a:srgbClr val="000000"/>
        </a:dk2>
        <a:lt2>
          <a:srgbClr val="FFCC00"/>
        </a:lt2>
        <a:accent1>
          <a:srgbClr val="6B6253"/>
        </a:accent1>
        <a:accent2>
          <a:srgbClr val="72543E"/>
        </a:accent2>
        <a:accent3>
          <a:srgbClr val="AAAAAA"/>
        </a:accent3>
        <a:accent4>
          <a:srgbClr val="DADAAE"/>
        </a:accent4>
        <a:accent5>
          <a:srgbClr val="BAB7B3"/>
        </a:accent5>
        <a:accent6>
          <a:srgbClr val="674B37"/>
        </a:accent6>
        <a:hlink>
          <a:srgbClr val="DA988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ctus 2">
        <a:dk1>
          <a:srgbClr val="000000"/>
        </a:dk1>
        <a:lt1>
          <a:srgbClr val="FFFFFF"/>
        </a:lt1>
        <a:dk2>
          <a:srgbClr val="000000"/>
        </a:dk2>
        <a:lt2>
          <a:srgbClr val="006600"/>
        </a:lt2>
        <a:accent1>
          <a:srgbClr val="F5EBC1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9F3DD"/>
        </a:accent5>
        <a:accent6>
          <a:srgbClr val="E7B900"/>
        </a:accent6>
        <a:hlink>
          <a:srgbClr val="D4876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ctus 3">
        <a:dk1>
          <a:srgbClr val="000000"/>
        </a:dk1>
        <a:lt1>
          <a:srgbClr val="FFFFFF"/>
        </a:lt1>
        <a:dk2>
          <a:srgbClr val="000000"/>
        </a:dk2>
        <a:lt2>
          <a:srgbClr val="292929"/>
        </a:lt2>
        <a:accent1>
          <a:srgbClr val="EAEAEA"/>
        </a:accent1>
        <a:accent2>
          <a:srgbClr val="969696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878787"/>
        </a:accent6>
        <a:hlink>
          <a:srgbClr val="5F5F5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ctus 4">
        <a:dk1>
          <a:srgbClr val="000000"/>
        </a:dk1>
        <a:lt1>
          <a:srgbClr val="FFFFFF"/>
        </a:lt1>
        <a:dk2>
          <a:srgbClr val="000000"/>
        </a:dk2>
        <a:lt2>
          <a:srgbClr val="006600"/>
        </a:lt2>
        <a:accent1>
          <a:srgbClr val="D8EBB3"/>
        </a:accent1>
        <a:accent2>
          <a:srgbClr val="CCCC00"/>
        </a:accent2>
        <a:accent3>
          <a:srgbClr val="FFFFFF"/>
        </a:accent3>
        <a:accent4>
          <a:srgbClr val="000000"/>
        </a:accent4>
        <a:accent5>
          <a:srgbClr val="E9F3D6"/>
        </a:accent5>
        <a:accent6>
          <a:srgbClr val="B9B900"/>
        </a:accent6>
        <a:hlink>
          <a:srgbClr val="FFBE7D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ctus 5">
        <a:dk1>
          <a:srgbClr val="000000"/>
        </a:dk1>
        <a:lt1>
          <a:srgbClr val="E5D3B3"/>
        </a:lt1>
        <a:dk2>
          <a:srgbClr val="800000"/>
        </a:dk2>
        <a:lt2>
          <a:srgbClr val="009900"/>
        </a:lt2>
        <a:accent1>
          <a:srgbClr val="D5B095"/>
        </a:accent1>
        <a:accent2>
          <a:srgbClr val="E28666"/>
        </a:accent2>
        <a:accent3>
          <a:srgbClr val="F0E6D6"/>
        </a:accent3>
        <a:accent4>
          <a:srgbClr val="000000"/>
        </a:accent4>
        <a:accent5>
          <a:srgbClr val="E7D4C8"/>
        </a:accent5>
        <a:accent6>
          <a:srgbClr val="CD795C"/>
        </a:accent6>
        <a:hlink>
          <a:srgbClr val="B75735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ctus 6">
        <a:dk1>
          <a:srgbClr val="99CC00"/>
        </a:dk1>
        <a:lt1>
          <a:srgbClr val="FFFFFF"/>
        </a:lt1>
        <a:dk2>
          <a:srgbClr val="51399D"/>
        </a:dk2>
        <a:lt2>
          <a:srgbClr val="FFFFCC"/>
        </a:lt2>
        <a:accent1>
          <a:srgbClr val="877CAA"/>
        </a:accent1>
        <a:accent2>
          <a:srgbClr val="000058"/>
        </a:accent2>
        <a:accent3>
          <a:srgbClr val="B3AECC"/>
        </a:accent3>
        <a:accent4>
          <a:srgbClr val="DADADA"/>
        </a:accent4>
        <a:accent5>
          <a:srgbClr val="C3BFD2"/>
        </a:accent5>
        <a:accent6>
          <a:srgbClr val="00004F"/>
        </a:accent6>
        <a:hlink>
          <a:srgbClr val="FFCC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0.xml><?xml version="1.0" encoding="utf-8"?>
<a:theme xmlns:a="http://schemas.openxmlformats.org/drawingml/2006/main" name="65_Cactus">
  <a:themeElements>
    <a:clrScheme name="Cactus 2">
      <a:dk1>
        <a:srgbClr val="000000"/>
      </a:dk1>
      <a:lt1>
        <a:srgbClr val="FFFFFF"/>
      </a:lt1>
      <a:dk2>
        <a:srgbClr val="000000"/>
      </a:dk2>
      <a:lt2>
        <a:srgbClr val="006600"/>
      </a:lt2>
      <a:accent1>
        <a:srgbClr val="F5EBC1"/>
      </a:accent1>
      <a:accent2>
        <a:srgbClr val="FFCC00"/>
      </a:accent2>
      <a:accent3>
        <a:srgbClr val="FFFFFF"/>
      </a:accent3>
      <a:accent4>
        <a:srgbClr val="000000"/>
      </a:accent4>
      <a:accent5>
        <a:srgbClr val="F9F3DD"/>
      </a:accent5>
      <a:accent6>
        <a:srgbClr val="E7B900"/>
      </a:accent6>
      <a:hlink>
        <a:srgbClr val="D4876C"/>
      </a:hlink>
      <a:folHlink>
        <a:srgbClr val="B2B2B2"/>
      </a:folHlink>
    </a:clrScheme>
    <a:fontScheme name="Cactu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Cactus 1">
        <a:dk1>
          <a:srgbClr val="FF9900"/>
        </a:dk1>
        <a:lt1>
          <a:srgbClr val="FFFFCC"/>
        </a:lt1>
        <a:dk2>
          <a:srgbClr val="000000"/>
        </a:dk2>
        <a:lt2>
          <a:srgbClr val="FFCC00"/>
        </a:lt2>
        <a:accent1>
          <a:srgbClr val="6B6253"/>
        </a:accent1>
        <a:accent2>
          <a:srgbClr val="72543E"/>
        </a:accent2>
        <a:accent3>
          <a:srgbClr val="AAAAAA"/>
        </a:accent3>
        <a:accent4>
          <a:srgbClr val="DADAAE"/>
        </a:accent4>
        <a:accent5>
          <a:srgbClr val="BAB7B3"/>
        </a:accent5>
        <a:accent6>
          <a:srgbClr val="674B37"/>
        </a:accent6>
        <a:hlink>
          <a:srgbClr val="DA988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ctus 2">
        <a:dk1>
          <a:srgbClr val="000000"/>
        </a:dk1>
        <a:lt1>
          <a:srgbClr val="FFFFFF"/>
        </a:lt1>
        <a:dk2>
          <a:srgbClr val="000000"/>
        </a:dk2>
        <a:lt2>
          <a:srgbClr val="006600"/>
        </a:lt2>
        <a:accent1>
          <a:srgbClr val="F5EBC1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9F3DD"/>
        </a:accent5>
        <a:accent6>
          <a:srgbClr val="E7B900"/>
        </a:accent6>
        <a:hlink>
          <a:srgbClr val="D4876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ctus 3">
        <a:dk1>
          <a:srgbClr val="000000"/>
        </a:dk1>
        <a:lt1>
          <a:srgbClr val="FFFFFF"/>
        </a:lt1>
        <a:dk2>
          <a:srgbClr val="000000"/>
        </a:dk2>
        <a:lt2>
          <a:srgbClr val="292929"/>
        </a:lt2>
        <a:accent1>
          <a:srgbClr val="EAEAEA"/>
        </a:accent1>
        <a:accent2>
          <a:srgbClr val="969696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878787"/>
        </a:accent6>
        <a:hlink>
          <a:srgbClr val="5F5F5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ctus 4">
        <a:dk1>
          <a:srgbClr val="000000"/>
        </a:dk1>
        <a:lt1>
          <a:srgbClr val="FFFFFF"/>
        </a:lt1>
        <a:dk2>
          <a:srgbClr val="000000"/>
        </a:dk2>
        <a:lt2>
          <a:srgbClr val="006600"/>
        </a:lt2>
        <a:accent1>
          <a:srgbClr val="D8EBB3"/>
        </a:accent1>
        <a:accent2>
          <a:srgbClr val="CCCC00"/>
        </a:accent2>
        <a:accent3>
          <a:srgbClr val="FFFFFF"/>
        </a:accent3>
        <a:accent4>
          <a:srgbClr val="000000"/>
        </a:accent4>
        <a:accent5>
          <a:srgbClr val="E9F3D6"/>
        </a:accent5>
        <a:accent6>
          <a:srgbClr val="B9B900"/>
        </a:accent6>
        <a:hlink>
          <a:srgbClr val="FFBE7D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ctus 5">
        <a:dk1>
          <a:srgbClr val="000000"/>
        </a:dk1>
        <a:lt1>
          <a:srgbClr val="E5D3B3"/>
        </a:lt1>
        <a:dk2>
          <a:srgbClr val="800000"/>
        </a:dk2>
        <a:lt2>
          <a:srgbClr val="009900"/>
        </a:lt2>
        <a:accent1>
          <a:srgbClr val="D5B095"/>
        </a:accent1>
        <a:accent2>
          <a:srgbClr val="E28666"/>
        </a:accent2>
        <a:accent3>
          <a:srgbClr val="F0E6D6"/>
        </a:accent3>
        <a:accent4>
          <a:srgbClr val="000000"/>
        </a:accent4>
        <a:accent5>
          <a:srgbClr val="E7D4C8"/>
        </a:accent5>
        <a:accent6>
          <a:srgbClr val="CD795C"/>
        </a:accent6>
        <a:hlink>
          <a:srgbClr val="B75735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ctus 6">
        <a:dk1>
          <a:srgbClr val="99CC00"/>
        </a:dk1>
        <a:lt1>
          <a:srgbClr val="FFFFFF"/>
        </a:lt1>
        <a:dk2>
          <a:srgbClr val="51399D"/>
        </a:dk2>
        <a:lt2>
          <a:srgbClr val="FFFFCC"/>
        </a:lt2>
        <a:accent1>
          <a:srgbClr val="877CAA"/>
        </a:accent1>
        <a:accent2>
          <a:srgbClr val="000058"/>
        </a:accent2>
        <a:accent3>
          <a:srgbClr val="B3AECC"/>
        </a:accent3>
        <a:accent4>
          <a:srgbClr val="DADADA"/>
        </a:accent4>
        <a:accent5>
          <a:srgbClr val="C3BFD2"/>
        </a:accent5>
        <a:accent6>
          <a:srgbClr val="00004F"/>
        </a:accent6>
        <a:hlink>
          <a:srgbClr val="FFCC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1.xml><?xml version="1.0" encoding="utf-8"?>
<a:theme xmlns:a="http://schemas.openxmlformats.org/drawingml/2006/main" name="66_Cactus">
  <a:themeElements>
    <a:clrScheme name="Cactus 2">
      <a:dk1>
        <a:srgbClr val="000000"/>
      </a:dk1>
      <a:lt1>
        <a:srgbClr val="FFFFFF"/>
      </a:lt1>
      <a:dk2>
        <a:srgbClr val="000000"/>
      </a:dk2>
      <a:lt2>
        <a:srgbClr val="006600"/>
      </a:lt2>
      <a:accent1>
        <a:srgbClr val="F5EBC1"/>
      </a:accent1>
      <a:accent2>
        <a:srgbClr val="FFCC00"/>
      </a:accent2>
      <a:accent3>
        <a:srgbClr val="FFFFFF"/>
      </a:accent3>
      <a:accent4>
        <a:srgbClr val="000000"/>
      </a:accent4>
      <a:accent5>
        <a:srgbClr val="F9F3DD"/>
      </a:accent5>
      <a:accent6>
        <a:srgbClr val="E7B900"/>
      </a:accent6>
      <a:hlink>
        <a:srgbClr val="D4876C"/>
      </a:hlink>
      <a:folHlink>
        <a:srgbClr val="B2B2B2"/>
      </a:folHlink>
    </a:clrScheme>
    <a:fontScheme name="Cactu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Cactus 1">
        <a:dk1>
          <a:srgbClr val="FF9900"/>
        </a:dk1>
        <a:lt1>
          <a:srgbClr val="FFFFCC"/>
        </a:lt1>
        <a:dk2>
          <a:srgbClr val="000000"/>
        </a:dk2>
        <a:lt2>
          <a:srgbClr val="FFCC00"/>
        </a:lt2>
        <a:accent1>
          <a:srgbClr val="6B6253"/>
        </a:accent1>
        <a:accent2>
          <a:srgbClr val="72543E"/>
        </a:accent2>
        <a:accent3>
          <a:srgbClr val="AAAAAA"/>
        </a:accent3>
        <a:accent4>
          <a:srgbClr val="DADAAE"/>
        </a:accent4>
        <a:accent5>
          <a:srgbClr val="BAB7B3"/>
        </a:accent5>
        <a:accent6>
          <a:srgbClr val="674B37"/>
        </a:accent6>
        <a:hlink>
          <a:srgbClr val="DA988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ctus 2">
        <a:dk1>
          <a:srgbClr val="000000"/>
        </a:dk1>
        <a:lt1>
          <a:srgbClr val="FFFFFF"/>
        </a:lt1>
        <a:dk2>
          <a:srgbClr val="000000"/>
        </a:dk2>
        <a:lt2>
          <a:srgbClr val="006600"/>
        </a:lt2>
        <a:accent1>
          <a:srgbClr val="F5EBC1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9F3DD"/>
        </a:accent5>
        <a:accent6>
          <a:srgbClr val="E7B900"/>
        </a:accent6>
        <a:hlink>
          <a:srgbClr val="D4876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ctus 3">
        <a:dk1>
          <a:srgbClr val="000000"/>
        </a:dk1>
        <a:lt1>
          <a:srgbClr val="FFFFFF"/>
        </a:lt1>
        <a:dk2>
          <a:srgbClr val="000000"/>
        </a:dk2>
        <a:lt2>
          <a:srgbClr val="292929"/>
        </a:lt2>
        <a:accent1>
          <a:srgbClr val="EAEAEA"/>
        </a:accent1>
        <a:accent2>
          <a:srgbClr val="969696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878787"/>
        </a:accent6>
        <a:hlink>
          <a:srgbClr val="5F5F5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ctus 4">
        <a:dk1>
          <a:srgbClr val="000000"/>
        </a:dk1>
        <a:lt1>
          <a:srgbClr val="FFFFFF"/>
        </a:lt1>
        <a:dk2>
          <a:srgbClr val="000000"/>
        </a:dk2>
        <a:lt2>
          <a:srgbClr val="006600"/>
        </a:lt2>
        <a:accent1>
          <a:srgbClr val="D8EBB3"/>
        </a:accent1>
        <a:accent2>
          <a:srgbClr val="CCCC00"/>
        </a:accent2>
        <a:accent3>
          <a:srgbClr val="FFFFFF"/>
        </a:accent3>
        <a:accent4>
          <a:srgbClr val="000000"/>
        </a:accent4>
        <a:accent5>
          <a:srgbClr val="E9F3D6"/>
        </a:accent5>
        <a:accent6>
          <a:srgbClr val="B9B900"/>
        </a:accent6>
        <a:hlink>
          <a:srgbClr val="FFBE7D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ctus 5">
        <a:dk1>
          <a:srgbClr val="000000"/>
        </a:dk1>
        <a:lt1>
          <a:srgbClr val="E5D3B3"/>
        </a:lt1>
        <a:dk2>
          <a:srgbClr val="800000"/>
        </a:dk2>
        <a:lt2>
          <a:srgbClr val="009900"/>
        </a:lt2>
        <a:accent1>
          <a:srgbClr val="D5B095"/>
        </a:accent1>
        <a:accent2>
          <a:srgbClr val="E28666"/>
        </a:accent2>
        <a:accent3>
          <a:srgbClr val="F0E6D6"/>
        </a:accent3>
        <a:accent4>
          <a:srgbClr val="000000"/>
        </a:accent4>
        <a:accent5>
          <a:srgbClr val="E7D4C8"/>
        </a:accent5>
        <a:accent6>
          <a:srgbClr val="CD795C"/>
        </a:accent6>
        <a:hlink>
          <a:srgbClr val="B75735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ctus 6">
        <a:dk1>
          <a:srgbClr val="99CC00"/>
        </a:dk1>
        <a:lt1>
          <a:srgbClr val="FFFFFF"/>
        </a:lt1>
        <a:dk2>
          <a:srgbClr val="51399D"/>
        </a:dk2>
        <a:lt2>
          <a:srgbClr val="FFFFCC"/>
        </a:lt2>
        <a:accent1>
          <a:srgbClr val="877CAA"/>
        </a:accent1>
        <a:accent2>
          <a:srgbClr val="000058"/>
        </a:accent2>
        <a:accent3>
          <a:srgbClr val="B3AECC"/>
        </a:accent3>
        <a:accent4>
          <a:srgbClr val="DADADA"/>
        </a:accent4>
        <a:accent5>
          <a:srgbClr val="C3BFD2"/>
        </a:accent5>
        <a:accent6>
          <a:srgbClr val="00004F"/>
        </a:accent6>
        <a:hlink>
          <a:srgbClr val="FFCC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2.xml><?xml version="1.0" encoding="utf-8"?>
<a:theme xmlns:a="http://schemas.openxmlformats.org/drawingml/2006/main" name="67_Cactus">
  <a:themeElements>
    <a:clrScheme name="Cactus 2">
      <a:dk1>
        <a:srgbClr val="000000"/>
      </a:dk1>
      <a:lt1>
        <a:srgbClr val="FFFFFF"/>
      </a:lt1>
      <a:dk2>
        <a:srgbClr val="000000"/>
      </a:dk2>
      <a:lt2>
        <a:srgbClr val="006600"/>
      </a:lt2>
      <a:accent1>
        <a:srgbClr val="F5EBC1"/>
      </a:accent1>
      <a:accent2>
        <a:srgbClr val="FFCC00"/>
      </a:accent2>
      <a:accent3>
        <a:srgbClr val="FFFFFF"/>
      </a:accent3>
      <a:accent4>
        <a:srgbClr val="000000"/>
      </a:accent4>
      <a:accent5>
        <a:srgbClr val="F9F3DD"/>
      </a:accent5>
      <a:accent6>
        <a:srgbClr val="E7B900"/>
      </a:accent6>
      <a:hlink>
        <a:srgbClr val="D4876C"/>
      </a:hlink>
      <a:folHlink>
        <a:srgbClr val="B2B2B2"/>
      </a:folHlink>
    </a:clrScheme>
    <a:fontScheme name="Cactu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Cactus 1">
        <a:dk1>
          <a:srgbClr val="FF9900"/>
        </a:dk1>
        <a:lt1>
          <a:srgbClr val="FFFFCC"/>
        </a:lt1>
        <a:dk2>
          <a:srgbClr val="000000"/>
        </a:dk2>
        <a:lt2>
          <a:srgbClr val="FFCC00"/>
        </a:lt2>
        <a:accent1>
          <a:srgbClr val="6B6253"/>
        </a:accent1>
        <a:accent2>
          <a:srgbClr val="72543E"/>
        </a:accent2>
        <a:accent3>
          <a:srgbClr val="AAAAAA"/>
        </a:accent3>
        <a:accent4>
          <a:srgbClr val="DADAAE"/>
        </a:accent4>
        <a:accent5>
          <a:srgbClr val="BAB7B3"/>
        </a:accent5>
        <a:accent6>
          <a:srgbClr val="674B37"/>
        </a:accent6>
        <a:hlink>
          <a:srgbClr val="DA988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ctus 2">
        <a:dk1>
          <a:srgbClr val="000000"/>
        </a:dk1>
        <a:lt1>
          <a:srgbClr val="FFFFFF"/>
        </a:lt1>
        <a:dk2>
          <a:srgbClr val="000000"/>
        </a:dk2>
        <a:lt2>
          <a:srgbClr val="006600"/>
        </a:lt2>
        <a:accent1>
          <a:srgbClr val="F5EBC1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9F3DD"/>
        </a:accent5>
        <a:accent6>
          <a:srgbClr val="E7B900"/>
        </a:accent6>
        <a:hlink>
          <a:srgbClr val="D4876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ctus 3">
        <a:dk1>
          <a:srgbClr val="000000"/>
        </a:dk1>
        <a:lt1>
          <a:srgbClr val="FFFFFF"/>
        </a:lt1>
        <a:dk2>
          <a:srgbClr val="000000"/>
        </a:dk2>
        <a:lt2>
          <a:srgbClr val="292929"/>
        </a:lt2>
        <a:accent1>
          <a:srgbClr val="EAEAEA"/>
        </a:accent1>
        <a:accent2>
          <a:srgbClr val="969696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878787"/>
        </a:accent6>
        <a:hlink>
          <a:srgbClr val="5F5F5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ctus 4">
        <a:dk1>
          <a:srgbClr val="000000"/>
        </a:dk1>
        <a:lt1>
          <a:srgbClr val="FFFFFF"/>
        </a:lt1>
        <a:dk2>
          <a:srgbClr val="000000"/>
        </a:dk2>
        <a:lt2>
          <a:srgbClr val="006600"/>
        </a:lt2>
        <a:accent1>
          <a:srgbClr val="D8EBB3"/>
        </a:accent1>
        <a:accent2>
          <a:srgbClr val="CCCC00"/>
        </a:accent2>
        <a:accent3>
          <a:srgbClr val="FFFFFF"/>
        </a:accent3>
        <a:accent4>
          <a:srgbClr val="000000"/>
        </a:accent4>
        <a:accent5>
          <a:srgbClr val="E9F3D6"/>
        </a:accent5>
        <a:accent6>
          <a:srgbClr val="B9B900"/>
        </a:accent6>
        <a:hlink>
          <a:srgbClr val="FFBE7D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ctus 5">
        <a:dk1>
          <a:srgbClr val="000000"/>
        </a:dk1>
        <a:lt1>
          <a:srgbClr val="E5D3B3"/>
        </a:lt1>
        <a:dk2>
          <a:srgbClr val="800000"/>
        </a:dk2>
        <a:lt2>
          <a:srgbClr val="009900"/>
        </a:lt2>
        <a:accent1>
          <a:srgbClr val="D5B095"/>
        </a:accent1>
        <a:accent2>
          <a:srgbClr val="E28666"/>
        </a:accent2>
        <a:accent3>
          <a:srgbClr val="F0E6D6"/>
        </a:accent3>
        <a:accent4>
          <a:srgbClr val="000000"/>
        </a:accent4>
        <a:accent5>
          <a:srgbClr val="E7D4C8"/>
        </a:accent5>
        <a:accent6>
          <a:srgbClr val="CD795C"/>
        </a:accent6>
        <a:hlink>
          <a:srgbClr val="B75735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ctus 6">
        <a:dk1>
          <a:srgbClr val="99CC00"/>
        </a:dk1>
        <a:lt1>
          <a:srgbClr val="FFFFFF"/>
        </a:lt1>
        <a:dk2>
          <a:srgbClr val="51399D"/>
        </a:dk2>
        <a:lt2>
          <a:srgbClr val="FFFFCC"/>
        </a:lt2>
        <a:accent1>
          <a:srgbClr val="877CAA"/>
        </a:accent1>
        <a:accent2>
          <a:srgbClr val="000058"/>
        </a:accent2>
        <a:accent3>
          <a:srgbClr val="B3AECC"/>
        </a:accent3>
        <a:accent4>
          <a:srgbClr val="DADADA"/>
        </a:accent4>
        <a:accent5>
          <a:srgbClr val="C3BFD2"/>
        </a:accent5>
        <a:accent6>
          <a:srgbClr val="00004F"/>
        </a:accent6>
        <a:hlink>
          <a:srgbClr val="FFCC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8_Cactus">
  <a:themeElements>
    <a:clrScheme name="Cactus 2">
      <a:dk1>
        <a:srgbClr val="000000"/>
      </a:dk1>
      <a:lt1>
        <a:srgbClr val="FFFFFF"/>
      </a:lt1>
      <a:dk2>
        <a:srgbClr val="000000"/>
      </a:dk2>
      <a:lt2>
        <a:srgbClr val="006600"/>
      </a:lt2>
      <a:accent1>
        <a:srgbClr val="F5EBC1"/>
      </a:accent1>
      <a:accent2>
        <a:srgbClr val="FFCC00"/>
      </a:accent2>
      <a:accent3>
        <a:srgbClr val="FFFFFF"/>
      </a:accent3>
      <a:accent4>
        <a:srgbClr val="000000"/>
      </a:accent4>
      <a:accent5>
        <a:srgbClr val="F9F3DD"/>
      </a:accent5>
      <a:accent6>
        <a:srgbClr val="E7B900"/>
      </a:accent6>
      <a:hlink>
        <a:srgbClr val="D4876C"/>
      </a:hlink>
      <a:folHlink>
        <a:srgbClr val="B2B2B2"/>
      </a:folHlink>
    </a:clrScheme>
    <a:fontScheme name="Cactu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actus 1">
        <a:dk1>
          <a:srgbClr val="FF9900"/>
        </a:dk1>
        <a:lt1>
          <a:srgbClr val="FFFFCC"/>
        </a:lt1>
        <a:dk2>
          <a:srgbClr val="000000"/>
        </a:dk2>
        <a:lt2>
          <a:srgbClr val="FFCC00"/>
        </a:lt2>
        <a:accent1>
          <a:srgbClr val="6B6253"/>
        </a:accent1>
        <a:accent2>
          <a:srgbClr val="72543E"/>
        </a:accent2>
        <a:accent3>
          <a:srgbClr val="AAAAAA"/>
        </a:accent3>
        <a:accent4>
          <a:srgbClr val="DADAAE"/>
        </a:accent4>
        <a:accent5>
          <a:srgbClr val="BAB7B3"/>
        </a:accent5>
        <a:accent6>
          <a:srgbClr val="674B37"/>
        </a:accent6>
        <a:hlink>
          <a:srgbClr val="DA988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ctus 2">
        <a:dk1>
          <a:srgbClr val="000000"/>
        </a:dk1>
        <a:lt1>
          <a:srgbClr val="FFFFFF"/>
        </a:lt1>
        <a:dk2>
          <a:srgbClr val="000000"/>
        </a:dk2>
        <a:lt2>
          <a:srgbClr val="006600"/>
        </a:lt2>
        <a:accent1>
          <a:srgbClr val="F5EBC1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9F3DD"/>
        </a:accent5>
        <a:accent6>
          <a:srgbClr val="E7B900"/>
        </a:accent6>
        <a:hlink>
          <a:srgbClr val="D4876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ctus 3">
        <a:dk1>
          <a:srgbClr val="000000"/>
        </a:dk1>
        <a:lt1>
          <a:srgbClr val="FFFFFF"/>
        </a:lt1>
        <a:dk2>
          <a:srgbClr val="000000"/>
        </a:dk2>
        <a:lt2>
          <a:srgbClr val="292929"/>
        </a:lt2>
        <a:accent1>
          <a:srgbClr val="EAEAEA"/>
        </a:accent1>
        <a:accent2>
          <a:srgbClr val="969696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878787"/>
        </a:accent6>
        <a:hlink>
          <a:srgbClr val="5F5F5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ctus 4">
        <a:dk1>
          <a:srgbClr val="000000"/>
        </a:dk1>
        <a:lt1>
          <a:srgbClr val="FFFFFF"/>
        </a:lt1>
        <a:dk2>
          <a:srgbClr val="000000"/>
        </a:dk2>
        <a:lt2>
          <a:srgbClr val="006600"/>
        </a:lt2>
        <a:accent1>
          <a:srgbClr val="D8EBB3"/>
        </a:accent1>
        <a:accent2>
          <a:srgbClr val="CCCC00"/>
        </a:accent2>
        <a:accent3>
          <a:srgbClr val="FFFFFF"/>
        </a:accent3>
        <a:accent4>
          <a:srgbClr val="000000"/>
        </a:accent4>
        <a:accent5>
          <a:srgbClr val="E9F3D6"/>
        </a:accent5>
        <a:accent6>
          <a:srgbClr val="B9B900"/>
        </a:accent6>
        <a:hlink>
          <a:srgbClr val="FFBE7D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ctus 5">
        <a:dk1>
          <a:srgbClr val="000000"/>
        </a:dk1>
        <a:lt1>
          <a:srgbClr val="E5D3B3"/>
        </a:lt1>
        <a:dk2>
          <a:srgbClr val="800000"/>
        </a:dk2>
        <a:lt2>
          <a:srgbClr val="009900"/>
        </a:lt2>
        <a:accent1>
          <a:srgbClr val="D5B095"/>
        </a:accent1>
        <a:accent2>
          <a:srgbClr val="E28666"/>
        </a:accent2>
        <a:accent3>
          <a:srgbClr val="F0E6D6"/>
        </a:accent3>
        <a:accent4>
          <a:srgbClr val="000000"/>
        </a:accent4>
        <a:accent5>
          <a:srgbClr val="E7D4C8"/>
        </a:accent5>
        <a:accent6>
          <a:srgbClr val="CD795C"/>
        </a:accent6>
        <a:hlink>
          <a:srgbClr val="B75735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ctus 6">
        <a:dk1>
          <a:srgbClr val="99CC00"/>
        </a:dk1>
        <a:lt1>
          <a:srgbClr val="FFFFFF"/>
        </a:lt1>
        <a:dk2>
          <a:srgbClr val="51399D"/>
        </a:dk2>
        <a:lt2>
          <a:srgbClr val="FFFFCC"/>
        </a:lt2>
        <a:accent1>
          <a:srgbClr val="877CAA"/>
        </a:accent1>
        <a:accent2>
          <a:srgbClr val="000058"/>
        </a:accent2>
        <a:accent3>
          <a:srgbClr val="B3AECC"/>
        </a:accent3>
        <a:accent4>
          <a:srgbClr val="DADADA"/>
        </a:accent4>
        <a:accent5>
          <a:srgbClr val="C3BFD2"/>
        </a:accent5>
        <a:accent6>
          <a:srgbClr val="00004F"/>
        </a:accent6>
        <a:hlink>
          <a:srgbClr val="FFCC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9_Cactus">
  <a:themeElements>
    <a:clrScheme name="Cactus 2">
      <a:dk1>
        <a:srgbClr val="000000"/>
      </a:dk1>
      <a:lt1>
        <a:srgbClr val="FFFFFF"/>
      </a:lt1>
      <a:dk2>
        <a:srgbClr val="000000"/>
      </a:dk2>
      <a:lt2>
        <a:srgbClr val="006600"/>
      </a:lt2>
      <a:accent1>
        <a:srgbClr val="F5EBC1"/>
      </a:accent1>
      <a:accent2>
        <a:srgbClr val="FFCC00"/>
      </a:accent2>
      <a:accent3>
        <a:srgbClr val="FFFFFF"/>
      </a:accent3>
      <a:accent4>
        <a:srgbClr val="000000"/>
      </a:accent4>
      <a:accent5>
        <a:srgbClr val="F9F3DD"/>
      </a:accent5>
      <a:accent6>
        <a:srgbClr val="E7B900"/>
      </a:accent6>
      <a:hlink>
        <a:srgbClr val="D4876C"/>
      </a:hlink>
      <a:folHlink>
        <a:srgbClr val="B2B2B2"/>
      </a:folHlink>
    </a:clrScheme>
    <a:fontScheme name="Cactu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actus 1">
        <a:dk1>
          <a:srgbClr val="FF9900"/>
        </a:dk1>
        <a:lt1>
          <a:srgbClr val="FFFFCC"/>
        </a:lt1>
        <a:dk2>
          <a:srgbClr val="000000"/>
        </a:dk2>
        <a:lt2>
          <a:srgbClr val="FFCC00"/>
        </a:lt2>
        <a:accent1>
          <a:srgbClr val="6B6253"/>
        </a:accent1>
        <a:accent2>
          <a:srgbClr val="72543E"/>
        </a:accent2>
        <a:accent3>
          <a:srgbClr val="AAAAAA"/>
        </a:accent3>
        <a:accent4>
          <a:srgbClr val="DADAAE"/>
        </a:accent4>
        <a:accent5>
          <a:srgbClr val="BAB7B3"/>
        </a:accent5>
        <a:accent6>
          <a:srgbClr val="674B37"/>
        </a:accent6>
        <a:hlink>
          <a:srgbClr val="DA988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ctus 2">
        <a:dk1>
          <a:srgbClr val="000000"/>
        </a:dk1>
        <a:lt1>
          <a:srgbClr val="FFFFFF"/>
        </a:lt1>
        <a:dk2>
          <a:srgbClr val="000000"/>
        </a:dk2>
        <a:lt2>
          <a:srgbClr val="006600"/>
        </a:lt2>
        <a:accent1>
          <a:srgbClr val="F5EBC1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9F3DD"/>
        </a:accent5>
        <a:accent6>
          <a:srgbClr val="E7B900"/>
        </a:accent6>
        <a:hlink>
          <a:srgbClr val="D4876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ctus 3">
        <a:dk1>
          <a:srgbClr val="000000"/>
        </a:dk1>
        <a:lt1>
          <a:srgbClr val="FFFFFF"/>
        </a:lt1>
        <a:dk2>
          <a:srgbClr val="000000"/>
        </a:dk2>
        <a:lt2>
          <a:srgbClr val="292929"/>
        </a:lt2>
        <a:accent1>
          <a:srgbClr val="EAEAEA"/>
        </a:accent1>
        <a:accent2>
          <a:srgbClr val="969696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878787"/>
        </a:accent6>
        <a:hlink>
          <a:srgbClr val="5F5F5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ctus 4">
        <a:dk1>
          <a:srgbClr val="000000"/>
        </a:dk1>
        <a:lt1>
          <a:srgbClr val="FFFFFF"/>
        </a:lt1>
        <a:dk2>
          <a:srgbClr val="000000"/>
        </a:dk2>
        <a:lt2>
          <a:srgbClr val="006600"/>
        </a:lt2>
        <a:accent1>
          <a:srgbClr val="D8EBB3"/>
        </a:accent1>
        <a:accent2>
          <a:srgbClr val="CCCC00"/>
        </a:accent2>
        <a:accent3>
          <a:srgbClr val="FFFFFF"/>
        </a:accent3>
        <a:accent4>
          <a:srgbClr val="000000"/>
        </a:accent4>
        <a:accent5>
          <a:srgbClr val="E9F3D6"/>
        </a:accent5>
        <a:accent6>
          <a:srgbClr val="B9B900"/>
        </a:accent6>
        <a:hlink>
          <a:srgbClr val="FFBE7D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ctus 5">
        <a:dk1>
          <a:srgbClr val="000000"/>
        </a:dk1>
        <a:lt1>
          <a:srgbClr val="E5D3B3"/>
        </a:lt1>
        <a:dk2>
          <a:srgbClr val="800000"/>
        </a:dk2>
        <a:lt2>
          <a:srgbClr val="009900"/>
        </a:lt2>
        <a:accent1>
          <a:srgbClr val="D5B095"/>
        </a:accent1>
        <a:accent2>
          <a:srgbClr val="E28666"/>
        </a:accent2>
        <a:accent3>
          <a:srgbClr val="F0E6D6"/>
        </a:accent3>
        <a:accent4>
          <a:srgbClr val="000000"/>
        </a:accent4>
        <a:accent5>
          <a:srgbClr val="E7D4C8"/>
        </a:accent5>
        <a:accent6>
          <a:srgbClr val="CD795C"/>
        </a:accent6>
        <a:hlink>
          <a:srgbClr val="B75735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ctus 6">
        <a:dk1>
          <a:srgbClr val="99CC00"/>
        </a:dk1>
        <a:lt1>
          <a:srgbClr val="FFFFFF"/>
        </a:lt1>
        <a:dk2>
          <a:srgbClr val="51399D"/>
        </a:dk2>
        <a:lt2>
          <a:srgbClr val="FFFFCC"/>
        </a:lt2>
        <a:accent1>
          <a:srgbClr val="877CAA"/>
        </a:accent1>
        <a:accent2>
          <a:srgbClr val="000058"/>
        </a:accent2>
        <a:accent3>
          <a:srgbClr val="B3AECC"/>
        </a:accent3>
        <a:accent4>
          <a:srgbClr val="DADADA"/>
        </a:accent4>
        <a:accent5>
          <a:srgbClr val="C3BFD2"/>
        </a:accent5>
        <a:accent6>
          <a:srgbClr val="00004F"/>
        </a:accent6>
        <a:hlink>
          <a:srgbClr val="FFCC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659</Words>
  <Application>Microsoft Office PowerPoint</Application>
  <PresentationFormat>Экран (4:3)</PresentationFormat>
  <Paragraphs>295</Paragraphs>
  <Slides>57</Slides>
  <Notes>47</Notes>
  <HiddenSlides>0</HiddenSlides>
  <MMClips>0</MMClips>
  <ScaleCrop>false</ScaleCrop>
  <HeadingPairs>
    <vt:vector size="4" baseType="variant">
      <vt:variant>
        <vt:lpstr>Тема</vt:lpstr>
      </vt:variant>
      <vt:variant>
        <vt:i4>72</vt:i4>
      </vt:variant>
      <vt:variant>
        <vt:lpstr>Заголовки слайдов</vt:lpstr>
      </vt:variant>
      <vt:variant>
        <vt:i4>57</vt:i4>
      </vt:variant>
    </vt:vector>
  </HeadingPairs>
  <TitlesOfParts>
    <vt:vector size="129" baseType="lpstr">
      <vt:lpstr>1_Cactus</vt:lpstr>
      <vt:lpstr>2_Cactus</vt:lpstr>
      <vt:lpstr>3_Cactus</vt:lpstr>
      <vt:lpstr>4_Cactus</vt:lpstr>
      <vt:lpstr>5_Cactus</vt:lpstr>
      <vt:lpstr>6_Cactus</vt:lpstr>
      <vt:lpstr>7_Cactus</vt:lpstr>
      <vt:lpstr>8_Cactus</vt:lpstr>
      <vt:lpstr>9_Cactus</vt:lpstr>
      <vt:lpstr>10_Cactus</vt:lpstr>
      <vt:lpstr>11_Cactus</vt:lpstr>
      <vt:lpstr>12_Cactus</vt:lpstr>
      <vt:lpstr>13_Cactus</vt:lpstr>
      <vt:lpstr>14_Cactus</vt:lpstr>
      <vt:lpstr>15_Cactus</vt:lpstr>
      <vt:lpstr>16_Cactus</vt:lpstr>
      <vt:lpstr>17_Cactus</vt:lpstr>
      <vt:lpstr>18_Cactus</vt:lpstr>
      <vt:lpstr>19_Cactus</vt:lpstr>
      <vt:lpstr>20_Cactus</vt:lpstr>
      <vt:lpstr>21_Cactus</vt:lpstr>
      <vt:lpstr>22_Cactus</vt:lpstr>
      <vt:lpstr>23_Cactus</vt:lpstr>
      <vt:lpstr>24_Cactus</vt:lpstr>
      <vt:lpstr>25_Cactus</vt:lpstr>
      <vt:lpstr>26_Cactus</vt:lpstr>
      <vt:lpstr>27_Cactus</vt:lpstr>
      <vt:lpstr>28_Cactus</vt:lpstr>
      <vt:lpstr>29_Cactus</vt:lpstr>
      <vt:lpstr>30_Cactus</vt:lpstr>
      <vt:lpstr>31_Cactus</vt:lpstr>
      <vt:lpstr>32_Cactus</vt:lpstr>
      <vt:lpstr>33_Cactus</vt:lpstr>
      <vt:lpstr>34_Cactus</vt:lpstr>
      <vt:lpstr>35_Cactus</vt:lpstr>
      <vt:lpstr>36_Cactus</vt:lpstr>
      <vt:lpstr>37_Cactus</vt:lpstr>
      <vt:lpstr>38_Cactus</vt:lpstr>
      <vt:lpstr>39_Cactus</vt:lpstr>
      <vt:lpstr>40_Cactus</vt:lpstr>
      <vt:lpstr>41_Cactus</vt:lpstr>
      <vt:lpstr>42_Cactus</vt:lpstr>
      <vt:lpstr>45_Cactus</vt:lpstr>
      <vt:lpstr>50_Cactus</vt:lpstr>
      <vt:lpstr>78_Cactus</vt:lpstr>
      <vt:lpstr>117_Cactus</vt:lpstr>
      <vt:lpstr>43_Cactus</vt:lpstr>
      <vt:lpstr>119_Cactus</vt:lpstr>
      <vt:lpstr>52_Cactus</vt:lpstr>
      <vt:lpstr>53_Cactus</vt:lpstr>
      <vt:lpstr>54_Cactus</vt:lpstr>
      <vt:lpstr>56_Cactus</vt:lpstr>
      <vt:lpstr>55_Cactus</vt:lpstr>
      <vt:lpstr>Cactus</vt:lpstr>
      <vt:lpstr>70_Cactus</vt:lpstr>
      <vt:lpstr>57_Cactus</vt:lpstr>
      <vt:lpstr>44_Cactus</vt:lpstr>
      <vt:lpstr>46_Cactus</vt:lpstr>
      <vt:lpstr>47_Cactus</vt:lpstr>
      <vt:lpstr>48_Cactus</vt:lpstr>
      <vt:lpstr>49_Cactus</vt:lpstr>
      <vt:lpstr>51_Cactus</vt:lpstr>
      <vt:lpstr>58_Cactus</vt:lpstr>
      <vt:lpstr>59_Cactus</vt:lpstr>
      <vt:lpstr>60_Cactus</vt:lpstr>
      <vt:lpstr>61_Cactus</vt:lpstr>
      <vt:lpstr>62_Cactus</vt:lpstr>
      <vt:lpstr>63_Cactus</vt:lpstr>
      <vt:lpstr>64_Cactus</vt:lpstr>
      <vt:lpstr>65_Cactus</vt:lpstr>
      <vt:lpstr>66_Cactus</vt:lpstr>
      <vt:lpstr>67_Cactus</vt:lpstr>
      <vt:lpstr>Что такое открытые данные и какая от них польза?</vt:lpstr>
      <vt:lpstr>Что такое открытые данные?</vt:lpstr>
      <vt:lpstr>Правительства собирают и используют большое количество данных</vt:lpstr>
      <vt:lpstr>Это данные, которые важны для нас с вами</vt:lpstr>
      <vt:lpstr>У некоторых возникнут новые идеи использования данных </vt:lpstr>
      <vt:lpstr>Открытые =&gt; подходящие для многократного использования</vt:lpstr>
      <vt:lpstr>Открытые =&gt; Бесплатные</vt:lpstr>
      <vt:lpstr>Открытые =&gt; Открыто лицензируемые</vt:lpstr>
      <vt:lpstr>Слайд 9</vt:lpstr>
      <vt:lpstr>Федеральное Правительство, США</vt:lpstr>
      <vt:lpstr>Правительство Великобритании</vt:lpstr>
      <vt:lpstr>Австралия</vt:lpstr>
      <vt:lpstr>Франция</vt:lpstr>
      <vt:lpstr>Сингапур</vt:lpstr>
      <vt:lpstr>Всемирный банк</vt:lpstr>
      <vt:lpstr>г. Лондон, Великобритания</vt:lpstr>
      <vt:lpstr>г. Ванкувер, Канада</vt:lpstr>
      <vt:lpstr>г. Ренн, Франция</vt:lpstr>
      <vt:lpstr>г. Сан-Франциско, США</vt:lpstr>
      <vt:lpstr>г. Гент, Бельгия</vt:lpstr>
      <vt:lpstr>г. Вена, Австрия</vt:lpstr>
      <vt:lpstr>г. Манчестер, Великобритания</vt:lpstr>
      <vt:lpstr>Мир открытых данных</vt:lpstr>
      <vt:lpstr>Для чего правительства открывают данные?</vt:lpstr>
      <vt:lpstr>Цели политики открытых данных</vt:lpstr>
      <vt:lpstr>Цели политики открытых данных</vt:lpstr>
      <vt:lpstr>Ценность открытых данных для экономики</vt:lpstr>
      <vt:lpstr>Самые важные данные для экономики </vt:lpstr>
      <vt:lpstr>Новые бизнес модели </vt:lpstr>
      <vt:lpstr>Достоверность и систематизация данных </vt:lpstr>
      <vt:lpstr>Информационные услуги для граждан</vt:lpstr>
      <vt:lpstr>Анализ данных</vt:lpstr>
      <vt:lpstr>Операционная эффективность/оптимизация</vt:lpstr>
      <vt:lpstr>Финансовые продукты</vt:lpstr>
      <vt:lpstr>Брокерское обслуживание на основе данных </vt:lpstr>
      <vt:lpstr>Обслуживание на основе данных   </vt:lpstr>
      <vt:lpstr>Малый инновационный бизнес</vt:lpstr>
      <vt:lpstr>Более эффективное правительство благодаря использованию данных </vt:lpstr>
      <vt:lpstr>Цели политики открытых данных</vt:lpstr>
      <vt:lpstr>Данные для улучшения предоставления государственных услуг</vt:lpstr>
      <vt:lpstr>Школы</vt:lpstr>
      <vt:lpstr>Больницы</vt:lpstr>
      <vt:lpstr>Полиция</vt:lpstr>
      <vt:lpstr>Использование помощи граждан для улучшения данных</vt:lpstr>
      <vt:lpstr>Данные, полученные с помощью граждан</vt:lpstr>
      <vt:lpstr>Использование гражданского общества для создания специализированных вебсайтов на основе открытых данных  </vt:lpstr>
      <vt:lpstr>Цели политики открытых данных</vt:lpstr>
      <vt:lpstr>Куда идут мои деньги?</vt:lpstr>
      <vt:lpstr>Тратятся ли мои деньги с пользой?</vt:lpstr>
      <vt:lpstr>Какие чиновники несут за это ответственность?</vt:lpstr>
      <vt:lpstr>Кому присуждаются какие контракты?</vt:lpstr>
      <vt:lpstr>Пользуются ли чиновники электричеством экономно?</vt:lpstr>
      <vt:lpstr>“Доска” Подотчетности</vt:lpstr>
      <vt:lpstr>Открытые данные предоставляют  инструмент для привлечения граждан в управление</vt:lpstr>
      <vt:lpstr>Преступления: Данные Вовлечение</vt:lpstr>
      <vt:lpstr>Типовые политические предпосылки для открытых данных</vt:lpstr>
      <vt:lpstr>Благодарю за внимание!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2012-01-02T20:43:27Z</dcterms:created>
  <dcterms:modified xsi:type="dcterms:W3CDTF">2013-04-09T09:03:59Z</dcterms:modified>
</cp:coreProperties>
</file>