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Черняев Юрий Васильевич</a:t>
            </a:r>
            <a:r>
              <a:rPr lang="ru-RU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директор </a:t>
            </a:r>
            <a:r>
              <a:rPr lang="ru-RU" sz="4000" dirty="0" smtClean="0"/>
              <a:t>ООО Агрофирма «Прогресс» </a:t>
            </a:r>
            <a:endParaRPr lang="ru-RU" sz="4000" dirty="0"/>
          </a:p>
        </p:txBody>
      </p:sp>
      <p:pic>
        <p:nvPicPr>
          <p:cNvPr id="1026" name="Picture 2" descr="C:\Users\Админ\Desktop\Черяняев Презентация\P1150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14637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Внесение </a:t>
            </a:r>
            <a:r>
              <a:rPr lang="ru-RU" dirty="0" smtClean="0"/>
              <a:t>удобрений </a:t>
            </a:r>
            <a:endParaRPr lang="ru-RU" dirty="0"/>
          </a:p>
        </p:txBody>
      </p:sp>
      <p:pic>
        <p:nvPicPr>
          <p:cNvPr id="10242" name="Picture 2" descr="C:\Users\Админ\Desktop\Черяняев Презентация\IMG_7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24840"/>
            <a:ext cx="4380184" cy="3285016"/>
          </a:xfrm>
          <a:prstGeom prst="rect">
            <a:avLst/>
          </a:prstGeom>
          <a:noFill/>
        </p:spPr>
      </p:pic>
      <p:pic>
        <p:nvPicPr>
          <p:cNvPr id="10243" name="Picture 3" descr="C:\Users\Админ\Desktop\Черяняев Презентация\IMG_7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19" y="2060848"/>
            <a:ext cx="421696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Закупка нового </a:t>
            </a:r>
            <a:r>
              <a:rPr lang="ru-RU" dirty="0" smtClean="0"/>
              <a:t>оборудования</a:t>
            </a:r>
            <a:endParaRPr lang="ru-RU" dirty="0"/>
          </a:p>
        </p:txBody>
      </p:sp>
      <p:pic>
        <p:nvPicPr>
          <p:cNvPr id="12290" name="Picture 2" descr="C:\Users\Админ\Desktop\Черяняев Презентация\IMG_8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88" y="1772816"/>
            <a:ext cx="4319485" cy="3239494"/>
          </a:xfrm>
          <a:prstGeom prst="rect">
            <a:avLst/>
          </a:prstGeom>
          <a:noFill/>
        </p:spPr>
      </p:pic>
      <p:pic>
        <p:nvPicPr>
          <p:cNvPr id="12291" name="Picture 3" descr="C:\Users\Админ\Desktop\Черяняев Презентация\IMG_8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295850" cy="322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 smtClean="0"/>
              <a:t>паров</a:t>
            </a:r>
            <a:endParaRPr lang="ru-RU" dirty="0"/>
          </a:p>
        </p:txBody>
      </p:sp>
      <p:pic>
        <p:nvPicPr>
          <p:cNvPr id="13314" name="Picture 2" descr="C:\Users\Админ\Desktop\Черяняев Презентация\IMG_8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452012" cy="3338886"/>
          </a:xfrm>
          <a:prstGeom prst="rect">
            <a:avLst/>
          </a:prstGeom>
          <a:noFill/>
        </p:spPr>
      </p:pic>
      <p:pic>
        <p:nvPicPr>
          <p:cNvPr id="13315" name="Picture 3" descr="C:\Users\Админ\Desktop\Черяняев Презентация\IMG_8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32063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Сев сельскохозяйственных </a:t>
            </a:r>
            <a:r>
              <a:rPr lang="ru-RU" dirty="0" smtClean="0"/>
              <a:t>культур</a:t>
            </a:r>
            <a:endParaRPr lang="ru-RU" dirty="0"/>
          </a:p>
        </p:txBody>
      </p:sp>
      <p:pic>
        <p:nvPicPr>
          <p:cNvPr id="14338" name="Picture 2" descr="C:\Users\Админ\Desktop\Черяняев Презентация\IMG_8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24857"/>
            <a:ext cx="4271460" cy="3203476"/>
          </a:xfrm>
          <a:prstGeom prst="rect">
            <a:avLst/>
          </a:prstGeom>
          <a:noFill/>
        </p:spPr>
      </p:pic>
      <p:pic>
        <p:nvPicPr>
          <p:cNvPr id="14339" name="Picture 3" descr="C:\Users\Админ\Desktop\Черяняев Презентация\IMG_8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308" y="1988840"/>
            <a:ext cx="4271664" cy="320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зерновых </a:t>
            </a:r>
            <a:r>
              <a:rPr lang="ru-RU" dirty="0" smtClean="0"/>
              <a:t>культур</a:t>
            </a:r>
            <a:endParaRPr lang="ru-RU" dirty="0"/>
          </a:p>
        </p:txBody>
      </p:sp>
      <p:pic>
        <p:nvPicPr>
          <p:cNvPr id="15362" name="Picture 2" descr="C:\Users\Админ\Desktop\Черяняев Презентация\P115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019" cy="3078014"/>
          </a:xfrm>
          <a:prstGeom prst="rect">
            <a:avLst/>
          </a:prstGeom>
          <a:noFill/>
        </p:spPr>
      </p:pic>
      <p:pic>
        <p:nvPicPr>
          <p:cNvPr id="15363" name="Picture 3" descr="C:\Users\Админ\Desktop\Черяняев Презентация\P1150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988839"/>
            <a:ext cx="4176465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Лучший комбайнёр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Карсунского</a:t>
            </a:r>
            <a:r>
              <a:rPr lang="ru-RU" sz="3600" dirty="0" smtClean="0"/>
              <a:t> </a:t>
            </a:r>
            <a:r>
              <a:rPr lang="ru-RU" sz="3600" dirty="0" smtClean="0"/>
              <a:t>района 2016 </a:t>
            </a:r>
            <a:r>
              <a:rPr lang="ru-RU" sz="3600" dirty="0" smtClean="0"/>
              <a:t>года – работник ООО </a:t>
            </a:r>
            <a:r>
              <a:rPr lang="ru-RU" sz="3600" dirty="0" smtClean="0"/>
              <a:t>Агрофирма «Прогресс»</a:t>
            </a:r>
            <a:endParaRPr lang="ru-RU" sz="3600" dirty="0"/>
          </a:p>
        </p:txBody>
      </p:sp>
      <p:pic>
        <p:nvPicPr>
          <p:cNvPr id="8194" name="Picture 2" descr="C:\Users\Админ\Desktop\Черяняев Презентация\P115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22739" cy="459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\Desktop\Черяняев Презентация\IMG_8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18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Лучшая </a:t>
            </a:r>
            <a:r>
              <a:rPr lang="ru-RU" dirty="0" smtClean="0"/>
              <a:t>сельскохозяйственная организация года</a:t>
            </a:r>
            <a:endParaRPr lang="ru-RU" dirty="0"/>
          </a:p>
        </p:txBody>
      </p:sp>
      <p:pic>
        <p:nvPicPr>
          <p:cNvPr id="2050" name="Picture 2" descr="C:\Users\Админ\Desktop\Черяняев Презентация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4974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Всю жизнь учёный </a:t>
            </a:r>
            <a:r>
              <a:rPr lang="ru-RU" dirty="0" smtClean="0"/>
              <a:t>агроном</a:t>
            </a:r>
            <a:endParaRPr lang="ru-RU" dirty="0"/>
          </a:p>
        </p:txBody>
      </p:sp>
      <p:pic>
        <p:nvPicPr>
          <p:cNvPr id="3074" name="Picture 2" descr="C:\Users\Админ\Desktop\Черяняев Презентация\IMG_8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11651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Более 35 лет руководит сельскохозяйственными  предприятиями </a:t>
            </a:r>
            <a:r>
              <a:rPr lang="ru-RU" sz="3600" dirty="0" err="1" smtClean="0"/>
              <a:t>Карсунского</a:t>
            </a:r>
            <a:r>
              <a:rPr lang="ru-RU" sz="3600" dirty="0" smtClean="0"/>
              <a:t> </a:t>
            </a:r>
            <a:r>
              <a:rPr lang="ru-RU" sz="3600" dirty="0" smtClean="0"/>
              <a:t>района</a:t>
            </a:r>
            <a:endParaRPr lang="ru-RU" sz="3600" dirty="0"/>
          </a:p>
        </p:txBody>
      </p:sp>
      <p:pic>
        <p:nvPicPr>
          <p:cNvPr id="4098" name="Picture 2" descr="C:\Users\Админ\Desktop\Черяняев Презентация\IMG_8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48672" cy="4536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Черяняев Презентация\IMG_8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67942" cy="575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 smtClean="0"/>
              <a:t>коллективом</a:t>
            </a:r>
            <a:endParaRPr lang="ru-RU" dirty="0"/>
          </a:p>
        </p:txBody>
      </p:sp>
      <p:pic>
        <p:nvPicPr>
          <p:cNvPr id="6146" name="Picture 2" descr="C:\Users\Админ\Desktop\Черяняев Презентация\IMG_8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42756"/>
            <a:ext cx="6912768" cy="5184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Черяняев Презентация\P115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557" y="548680"/>
            <a:ext cx="7632609" cy="5724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Заготовка </a:t>
            </a:r>
            <a:r>
              <a:rPr lang="ru-RU" dirty="0" smtClean="0"/>
              <a:t>кормов</a:t>
            </a:r>
            <a:endParaRPr lang="ru-RU" dirty="0"/>
          </a:p>
        </p:txBody>
      </p:sp>
      <p:pic>
        <p:nvPicPr>
          <p:cNvPr id="9218" name="Picture 2" descr="C:\Users\Админ\Desktop\Черяняев Презентация\DSCN7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36040" cy="527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ru-RU" dirty="0" smtClean="0"/>
              <a:t>животноводства</a:t>
            </a:r>
            <a:endParaRPr lang="ru-RU" dirty="0"/>
          </a:p>
        </p:txBody>
      </p:sp>
      <p:pic>
        <p:nvPicPr>
          <p:cNvPr id="11266" name="Picture 2" descr="C:\Users\Админ\Desktop\Черяняев Презентация\DSCF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78750"/>
            <a:ext cx="7056784" cy="52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Черняев Юрий Васильевич,  директор ООО Агрофирма «Прогресс» </vt:lpstr>
      <vt:lpstr>Лучшая сельскохозяйственная организация года</vt:lpstr>
      <vt:lpstr>Всю жизнь учёный агроном</vt:lpstr>
      <vt:lpstr>Более 35 лет руководит сельскохозяйственными  предприятиями Карсунского района</vt:lpstr>
      <vt:lpstr>Презентация PowerPoint</vt:lpstr>
      <vt:lpstr>С коллективом</vt:lpstr>
      <vt:lpstr>Презентация PowerPoint</vt:lpstr>
      <vt:lpstr>Заготовка кормов</vt:lpstr>
      <vt:lpstr>Развитие животноводства</vt:lpstr>
      <vt:lpstr>Внесение удобрений </vt:lpstr>
      <vt:lpstr>Закупка нового оборудования</vt:lpstr>
      <vt:lpstr>Подготовка паров</vt:lpstr>
      <vt:lpstr>Сев сельскохозяйственных культур</vt:lpstr>
      <vt:lpstr>Уборка зерновых культур</vt:lpstr>
      <vt:lpstr>Лучший комбайнёр  Карсунского района 2016 года – работник ООО Агрофирма «Прогресс»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Черняев Юрий Васильевич</dc:title>
  <dc:creator>Админ</dc:creator>
  <cp:lastModifiedBy>Смолькова Екатерина Вячеславовна</cp:lastModifiedBy>
  <cp:revision>11</cp:revision>
  <dcterms:created xsi:type="dcterms:W3CDTF">2016-11-07T05:06:03Z</dcterms:created>
  <dcterms:modified xsi:type="dcterms:W3CDTF">2016-11-08T07:15:42Z</dcterms:modified>
</cp:coreProperties>
</file>