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7" r:id="rId2"/>
    <p:sldId id="267" r:id="rId3"/>
    <p:sldId id="258" r:id="rId4"/>
    <p:sldId id="259" r:id="rId5"/>
    <p:sldId id="260" r:id="rId6"/>
    <p:sldId id="261" r:id="rId7"/>
    <p:sldId id="269" r:id="rId8"/>
    <p:sldId id="268" r:id="rId9"/>
    <p:sldId id="263" r:id="rId10"/>
    <p:sldId id="264" r:id="rId11"/>
    <p:sldId id="265" r:id="rId12"/>
    <p:sldId id="271" r:id="rId13"/>
    <p:sldId id="270" r:id="rId14"/>
    <p:sldId id="266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42" autoAdjust="0"/>
    <p:restoredTop sz="94598" autoAdjust="0"/>
  </p:normalViewPr>
  <p:slideViewPr>
    <p:cSldViewPr>
      <p:cViewPr varScale="1">
        <p:scale>
          <a:sx n="84" d="100"/>
          <a:sy n="84" d="100"/>
        </p:scale>
        <p:origin x="96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C960B-923F-4305-9E4E-B4C0DEA156F2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2237-4833-412B-8E1B-2FE436D4FB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97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A2237-4833-412B-8E1B-2FE436D4FB3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4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B6C355-9200-47B2-B9CF-7073A4DACACF}" type="datetimeFigureOut">
              <a:rPr lang="ru-RU" smtClean="0"/>
              <a:pPr/>
              <a:t>03.11.2016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56AC61-978E-4CAB-8BFC-FF9E6026F9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Букарова\_DSC1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785818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428604"/>
            <a:ext cx="8286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Областное государственное бюджетное учреждение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«Мелекесский центр ветеринарной медицины имени С.Г.Дырченкова» 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Фотоальбом\Эпизоотологи\DSC01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7963761" cy="54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607220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Отбор крови для исследования на лейкоз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6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215370" cy="5357850"/>
          </a:xfrm>
        </p:spPr>
      </p:pic>
      <p:sp>
        <p:nvSpPr>
          <p:cNvPr id="5" name="TextBox 4"/>
          <p:cNvSpPr txBox="1"/>
          <p:nvPr/>
        </p:nvSpPr>
        <p:spPr>
          <a:xfrm>
            <a:off x="1000100" y="592933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Отбор проб крови от </a:t>
            </a:r>
            <a:r>
              <a:rPr lang="ru-RU" dirty="0" smtClean="0"/>
              <a:t>КРС </a:t>
            </a:r>
            <a:r>
              <a:rPr lang="ru-RU" dirty="0" smtClean="0"/>
              <a:t>для исследования на бруцеллёз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осень 2015 02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355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DSC0929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8072494" cy="537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071678"/>
            <a:ext cx="7572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929618" cy="54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3042" y="5715016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1500166" y="5857892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Букаров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Алексей Степанович, ведущий ветеринарный врач подразделения ветеринарного обслуживания населённых пунктов Мелекесского района.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Букарова\DSC03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7921787" cy="54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929330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Подготовка к проведению противоэпизоотических мероприятий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Букарова\DSC03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01056" cy="51856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64357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Определение пироплазмоза в моче собаки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Букарова\DSC03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72494" cy="540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71501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Лечение не только продуктивных животных, </a:t>
            </a:r>
            <a:br>
              <a:rPr lang="ru-RU" dirty="0" smtClean="0"/>
            </a:br>
            <a:r>
              <a:rPr lang="ru-RU" dirty="0" smtClean="0"/>
              <a:t>но и мелких домашних животных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Букарова\DSC0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7929617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5357826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Рентгенодиагностика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Букарова\DSC03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8001056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614364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Рентгенодиагностика пресмыкающихся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Букарова\DSC01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2"/>
            <a:ext cx="7955438" cy="55180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6000768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Проведение противоэпизоотических мероприятий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Фотоальбом\Эпизоотологи\DSC0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830740" cy="536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607220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Вакцинация против сибирской язвы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112</TotalTime>
  <Words>74</Words>
  <Application>Microsoft Office PowerPoint</Application>
  <PresentationFormat>Экран (4:3)</PresentationFormat>
  <Paragraphs>20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Смолькова Екатерина Вячеславовна</cp:lastModifiedBy>
  <cp:revision>56</cp:revision>
  <dcterms:created xsi:type="dcterms:W3CDTF">2016-04-08T12:46:51Z</dcterms:created>
  <dcterms:modified xsi:type="dcterms:W3CDTF">2016-11-03T10:41:06Z</dcterms:modified>
</cp:coreProperties>
</file>