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E86DD2E-D555-4531-B222-80E89ABF30C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E2E5D0C-B7DA-4BCA-8F87-1FC0C3FEC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DD2E-D555-4531-B222-80E89ABF30C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5D0C-B7DA-4BCA-8F87-1FC0C3FEC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DD2E-D555-4531-B222-80E89ABF30C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5D0C-B7DA-4BCA-8F87-1FC0C3FEC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DD2E-D555-4531-B222-80E89ABF30C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5D0C-B7DA-4BCA-8F87-1FC0C3FEC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DD2E-D555-4531-B222-80E89ABF30C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5D0C-B7DA-4BCA-8F87-1FC0C3FEC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DD2E-D555-4531-B222-80E89ABF30C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5D0C-B7DA-4BCA-8F87-1FC0C3FEC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86DD2E-D555-4531-B222-80E89ABF30C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2E5D0C-B7DA-4BCA-8F87-1FC0C3FECEE6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E86DD2E-D555-4531-B222-80E89ABF30C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E2E5D0C-B7DA-4BCA-8F87-1FC0C3FEC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DD2E-D555-4531-B222-80E89ABF30C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5D0C-B7DA-4BCA-8F87-1FC0C3FEC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DD2E-D555-4531-B222-80E89ABF30C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5D0C-B7DA-4BCA-8F87-1FC0C3FEC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DD2E-D555-4531-B222-80E89ABF30C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5D0C-B7DA-4BCA-8F87-1FC0C3FEC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E86DD2E-D555-4531-B222-80E89ABF30C8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E2E5D0C-B7DA-4BCA-8F87-1FC0C3FECE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Система «Умный переход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Место реализации проекта – Ульяновская область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676726"/>
            <a:ext cx="79208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Установка системы «Умный переход» на 50 пешеходных переходах Ульяновской области до конца 2021 года, с передачей и обработкой данных в центр управления, оснащенный искусственным интеллектом.</a:t>
            </a:r>
          </a:p>
        </p:txBody>
      </p:sp>
      <p:pic>
        <p:nvPicPr>
          <p:cNvPr id="1027" name="Picture 3" descr="http://omvesti.ru/wp-content/uploads/2017/02/pere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667500" cy="35791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55172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Статистика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года: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наезды на пешехода в тёмное время суток составляют 39,5% всех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ДТП !!!!!!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268093"/>
            <a:ext cx="727280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Утвердить проектную группу.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Выявление 50 самых опасных пешеходных переходов в Ульяновской области.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технического задания на систему «Умный переход», в том числе и на центр управления.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и выбор поставщиков оборудования, согласование сроков реализации проекта, согласно проектной заявки.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 договора с поставщиком, на поставку, установку и обслуживание оборудования.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Оплата услуг поставщика.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Установка 10 систем «Умный переход» согласно утвержденному графику.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системы «Умный переход»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Запуск 40  оставшихся систем «Умный переход» и тест всей системы.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Запуск системы для работы в постоянном режиме.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Предупреждение пешеходов о высокой скорости движения автомобиля работает по следующему принципу: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Радиолокационный радар-детектор считывает скорость движущихся автомобилей.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При превышении допустимой скорости, радар отправляет сигнал на табло, установленное на переходе, направленное в сторону пешеходов.</a:t>
            </a:r>
          </a:p>
        </p:txBody>
      </p:sp>
      <p:pic>
        <p:nvPicPr>
          <p:cNvPr id="16386" name="Picture 2" descr="http://ncentr.ru/upload/images/%D0%B8%D0%BF%D0%B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7632848" cy="360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8052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Информационное табло визуально предупреждает о возможной опасности. Табло также производит специальный звуковой сигнал.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Предупреждение водителей о наличии пешеходов: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атчик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движения определяет наличие пешехода на переходе.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Сигнал с ИС или датчика движения о наличии пешехода отправляется на опору, установленную в 50-70 метрах от пешеходного перехода. Информационное табло на опоре загорается в случае наличия пешехода.</a:t>
            </a:r>
          </a:p>
        </p:txBody>
      </p:sp>
      <p:pic>
        <p:nvPicPr>
          <p:cNvPr id="17410" name="Picture 2" descr="http://ncentr.ru/upload/images/%D0%98%D0%9F%D0%9F-%D0%BD%D0%BE%D1%87%D1%8C-%D0%B3%D0%BE%D1%82%D0%BE%D0%B2%D0%BE%20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704856" cy="3672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55892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Система </a:t>
            </a:r>
            <a:r>
              <a:rPr lang="ru-RU" dirty="0" smtClean="0"/>
              <a:t>использует звуковые и световые сигналы при наличии пешехода на переходе. Все данные фиксируются системой видеонаблюдения и передаются в центр управления. Данные о нарушениях передаются в ГИБДД Ульяновской области.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unilight.ru/wp-content/uploads/2019/10/UPP_STAND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unilight.ru/wp-content/uploads/2019/10/UPP_STAND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unilight.ru/wp-content/uploads/2019/10/UPP_STAND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tengrinews.kz/userdata/news/2019/news_369007/photo_2801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tengrinews.kz/userdata/news/2019/news_369007/photo_2801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s://tengrinews.kz/userdata/news/2019/news_369007/photo_2801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https://tengrinews.kz/userdata/news/2019/news_369007/photo_2801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24056" cy="456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467544" y="5589240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должна обеспечивать дополнительное освещение перехода, а так же создавать дополнительную световую проекцию «зебры» на дорожное полотно, в случае нахождения пешехода на переходе.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182" y="836712"/>
            <a:ext cx="3483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7238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проекта – Таран Сергей Николаевич.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промышленности и транспорта Ульяновской области.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Правительство Ульяновской области.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ГИБДД Ульяновской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20688"/>
            <a:ext cx="3372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Требуемые ресурсы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87129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Человеческие: для реализации проекта необходимо проектная группа состоящая: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Руководитель проекта, проектная группа 4 человека, представитель ГИБДД, представитель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государственно-правового управления администрации Губернатора Ульяновской области, представитель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информатизации и защиты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информации Ульяновской области.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	Материальные: необходим офис не менее 50 квадратных метров с доступом в интернет и материально-технической базой (оргтехника, средства связи, мебель) для создания центра управления и дальнейшего обслуживания проекта</a:t>
            </a:r>
          </a:p>
          <a:p>
            <a:pPr marL="342900" indent="-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Финансовые: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проекта 50 млн. рублей (в бюджет не включены  денежные средства , необходимые для дальнейшего обслуживания проекта).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Юридические: необходима юридическая поддержка и участие в проекте представителей ГИБДД Ульяновской области и представителя государственно-правового управления администрации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Губернатора Ульяновской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692696"/>
            <a:ext cx="4180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Эффективность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1122417"/>
            <a:ext cx="424847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Снижение количества аварий, повлекших гибель или травмы пешеходов на 40% в год, по сравнению с периодом до оборудования города и области данной системой.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Дальнейшее внедрение в Ульяновской области данной системы позволит снизить количество аварий с участием пешеходов на 70% в год, по сравнению с периодом до оборудования города и области данной системой.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Повышение лояльности жителей Ульяновской области к органам исполнительной власти.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Поддержка инициативы губернатора Ульяновской области в рамках проекта «Умный город».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Повышение общей дисциплины водителей.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AutoShape 3" descr="https://xn--b1agaauvcihgnm9a.xn--p1ai/images/placement/img/gibdd/bafc8d4903db0d871b94f38f4e1c8c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 descr="https://xn--b1agaauvcihgnm9a.xn--p1ai/images/placement/img/gibdd/bafc8d4903db0d871b94f38f4e1c8c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34072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122</TotalTime>
  <Words>459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Система «Умный переход».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«Умный переход».</dc:title>
  <dc:creator>2</dc:creator>
  <cp:lastModifiedBy>2</cp:lastModifiedBy>
  <cp:revision>5</cp:revision>
  <dcterms:created xsi:type="dcterms:W3CDTF">2019-11-18T09:46:30Z</dcterms:created>
  <dcterms:modified xsi:type="dcterms:W3CDTF">2019-11-18T11:49:26Z</dcterms:modified>
</cp:coreProperties>
</file>