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61" r:id="rId4"/>
    <p:sldId id="262" r:id="rId5"/>
    <p:sldId id="269" r:id="rId6"/>
    <p:sldId id="260" r:id="rId7"/>
    <p:sldId id="259" r:id="rId8"/>
    <p:sldId id="257" r:id="rId9"/>
    <p:sldId id="258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4" d="100"/>
          <a:sy n="184" d="100"/>
        </p:scale>
        <p:origin x="-1296" y="-2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B54A3-0673-48FF-ADF8-022B91ECCEE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7F696-1884-4AC3-B1EF-AA47BEB954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642918"/>
            <a:ext cx="4786314" cy="6429420"/>
          </a:xfrm>
        </p:spPr>
        <p:txBody>
          <a:bodyPr>
            <a:normAutofit fontScale="90000"/>
          </a:bodyPr>
          <a:lstStyle/>
          <a:p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Тигин Владимир Павлович, директор Областного государственного бюджетного профессионального образовательного учреждения «Рязановский сельскохозяйственный техникум», заслуженный работник сельского хозяйства Ульяновской области, кандидат сельскохозяйственных наук.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Родился в 1955 году в с. Лебяжье Мелекесского района Ульяновской области.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С 1978 года работал в  Барышском районе в качестве специалиста, руководителя и достиг положительных результатов  в улучшении жизни людей, совершенствовании хозяйственной деятельности и развитии в целом социальной инфраструктуры населённых пунктов района.В последующие годы возглавлял управление сельского хозяйства и продовольствия  области, исполнял обязанности заместителя главы администрации, был советником главы администрации Ульяновской области.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С 2009 по 2014 годы  работал на посту главы администрации МО «Мелекесский район».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С 2014 года возглавляет ОГБПОУ «Рязановский сельскохозяйственный техникум».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endParaRPr lang="ru-RU" sz="16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Documents and Settings\Салмова\Рабочий стол\тигин\DSC_07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541222" cy="5309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1400" b="1" smtClean="0">
                <a:solidFill>
                  <a:prstClr val="black"/>
                </a:solidFill>
                <a:latin typeface="Constantia"/>
              </a:rPr>
              <a:t>Рязановский сельскохозяйственный техникум регулярно принимает участие в районных и областных ярмарках. Продукция,  производимая в техникуме, является востребованной.  </a:t>
            </a:r>
            <a:br>
              <a:rPr lang="ru-RU" sz="1400" b="1" smtClean="0">
                <a:solidFill>
                  <a:prstClr val="black"/>
                </a:solidFill>
                <a:latin typeface="Constantia"/>
              </a:rPr>
            </a:br>
            <a:endParaRPr lang="ru-RU" sz="1400"/>
          </a:p>
        </p:txBody>
      </p:sp>
      <p:pic>
        <p:nvPicPr>
          <p:cNvPr id="9218" name="Picture 2" descr="C:\Documents and Settings\Салмова\Рабочий стол\тигин\DSCN02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272" y="1428736"/>
            <a:ext cx="707918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>На базе техникума были проведены: областной семинар - совещание с инженерно - техническими работниками и механизаторами;  заседание аграрного комитета Законодательного собрания Ульяновской области.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0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4" name="Picture 2" descr="C:\Documents and Settings\Салмова\Рабочий стол\тигин\DSC_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5036378" cy="3357585"/>
          </a:xfrm>
          <a:prstGeom prst="rect">
            <a:avLst/>
          </a:prstGeom>
          <a:noFill/>
        </p:spPr>
      </p:pic>
      <p:pic>
        <p:nvPicPr>
          <p:cNvPr id="5" name="Picture 2" descr="C:\Documents and Settings\Салмова\Рабочий стол\тигин\Изображение 00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7938"/>
            <a:ext cx="4379820" cy="257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3932" cy="5929354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Тигин Владимир Павлович был инициатором  ряда социально – значимых  проектов, которые оказали положительное влияние на формирование имиджа региона. МО «Мелекесский район» признавался победителем среди  муниципальных образований Ульяновской области.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latin typeface="+mn-lt"/>
              </a:rPr>
              <a:t> </a:t>
            </a:r>
            <a:br>
              <a:rPr lang="ru-RU" sz="1600" b="1" smtClean="0"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В ОГБПОУ «Рязановский сельскохозяйственный техникум» сохранил преемственность сложившихся в образовательном учреждении  традиций, творчески развивает и совершенствует их, что способствует динамике  развития образовательного учреждения, его конкурентоспособности на рынке образовательных услуг.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 Добивается  высоких  результатов воспитательной работы среди молодёжи,  способствует формированию патриотизма и здорового образа жизни.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В 2015 году  проект Вахта Памяти: «70 – летию Великой Победы – 70 ударных дней!», был отмечен Дипломом за </a:t>
            </a:r>
            <a:r>
              <a:rPr lang="en-US" sz="1600" b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ru-RU" sz="1600" b="1" smtClean="0">
                <a:solidFill>
                  <a:schemeClr val="tx1"/>
                </a:solidFill>
                <a:latin typeface="+mn-lt"/>
              </a:rPr>
              <a:t> место на Всероссийском  </a:t>
            </a:r>
            <a:r>
              <a:rPr lang="en-US" sz="1600" b="1" smtClean="0">
                <a:solidFill>
                  <a:schemeClr val="tx1"/>
                </a:solidFill>
                <a:latin typeface="+mn-lt"/>
              </a:rPr>
              <a:t>EVENTIADA</a:t>
            </a:r>
            <a:r>
              <a:rPr lang="ru-RU" sz="1600" b="1" smtClean="0">
                <a:solidFill>
                  <a:schemeClr val="tx1"/>
                </a:solidFill>
                <a:latin typeface="+mn-lt"/>
              </a:rPr>
              <a:t> – конкурсе в г. Москва. 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В номинации «Комплексное развитие сельских территорий»  был удостоен Золотой медали. </a:t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>За высокую эффективность в сфере управления  был признан  Менеджером года  в  государственном и муниципальном управлении. Награждён государственными и ведомственными наградами Российской Федерации и Ульяновской области. </a:t>
            </a:r>
            <a:r>
              <a:rPr lang="ru-RU" sz="1600" smtClean="0">
                <a:latin typeface="+mn-lt"/>
              </a:rPr>
              <a:t/>
            </a:r>
            <a:br>
              <a:rPr lang="ru-RU" sz="1600" smtClean="0">
                <a:latin typeface="+mn-lt"/>
              </a:rPr>
            </a:br>
            <a:r>
              <a:rPr lang="ru-RU" sz="1600" smtClean="0"/>
              <a:t> </a:t>
            </a:r>
            <a:r>
              <a:rPr lang="ru-RU" sz="1600" b="1" smtClean="0">
                <a:latin typeface="+mn-lt"/>
              </a:rPr>
              <a:t/>
            </a:r>
            <a:br>
              <a:rPr lang="ru-RU" sz="1600" b="1" smtClean="0"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6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+mn-lt"/>
              </a:rPr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>Техникум обеспечивает высокое качество выпускаемых специалистов, что подтверждается показателями качества знаний выпускников при государственной итоговой аттестации:  в 2016 году -  78 %; в 2017 году -  74 %; в 2018 году -  85  %.   Выпускники техникума востребованы на рынке труда и не состоят на учете в центрах занятости населения Ульяновской области.  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Documents and Settings\Салмова\Рабочий стол\тигин\DSC_0886_c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632410" cy="2696207"/>
          </a:xfrm>
          <a:prstGeom prst="rect">
            <a:avLst/>
          </a:prstGeom>
          <a:noFill/>
        </p:spPr>
      </p:pic>
      <p:pic>
        <p:nvPicPr>
          <p:cNvPr id="7" name="Picture 2" descr="C:\Documents and Settings\Салмова\Рабочий стол\тигин\DSC_0925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86190"/>
            <a:ext cx="425597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>Техникум ежегодно принимает участие в региональных мероприятиях. 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>В рамках движения чемпионата рабочих профессий </a:t>
            </a:r>
            <a:r>
              <a:rPr lang="en-US" sz="1400" b="1" smtClean="0">
                <a:solidFill>
                  <a:schemeClr val="tx1"/>
                </a:solidFill>
                <a:latin typeface="+mn-lt"/>
              </a:rPr>
              <a:t>WorldSkills Russia </a:t>
            </a:r>
            <a:r>
              <a:rPr lang="ru-RU" sz="1400" b="1" smtClean="0">
                <a:solidFill>
                  <a:schemeClr val="tx1"/>
                </a:solidFill>
                <a:latin typeface="+mn-lt"/>
              </a:rPr>
              <a:t>наши студенты с руководителями участвуют в конкурсах: «Молодые профессионалы», «Мастер – золотые руки».  В 2018, 2019 годах на базе ОГБПОУ РСХТ проводились мероприятия: областные конкурсы  «Мастер – золотые руки» по специальностям: «Механизация сельского хозяйства», «Электрификация и автоматизация сельского хозяйства», на которых  студенты техникума занимали  призовые места.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endParaRPr lang="ru-RU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3" descr="C:\Documents and Settings\Салмова\Рабочий стол\тигин\Изображение 030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071834" cy="2214578"/>
          </a:xfrm>
          <a:prstGeom prst="rect">
            <a:avLst/>
          </a:prstGeom>
          <a:noFill/>
        </p:spPr>
      </p:pic>
      <p:pic>
        <p:nvPicPr>
          <p:cNvPr id="10" name="Picture 4" descr="C:\Documents and Settings\Салмова\Рабочий стол\тигин\Изображение 03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357430"/>
            <a:ext cx="3000396" cy="2078378"/>
          </a:xfrm>
          <a:prstGeom prst="rect">
            <a:avLst/>
          </a:prstGeom>
          <a:noFill/>
        </p:spPr>
      </p:pic>
      <p:pic>
        <p:nvPicPr>
          <p:cNvPr id="11" name="Picture 5" descr="C:\Documents and Settings\Салмова\Рабочий стол\тигин\Изображение 085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57628"/>
            <a:ext cx="4071966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алмова\Рабочий стол\тигин\DSC_0953_c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970696"/>
            <a:ext cx="7494122" cy="4530138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42853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>По инициативе   Владимира Павловича с 2015 года в честь годовщины Великой Победы в техникуме  проводятся особо значимые мероприятия. Студенты и сотрудники техникума в период проведения Вахты памяти несут почётный караул на посту № 1 у развёрнутой копии Знамени Победы</a:t>
            </a:r>
            <a:endParaRPr lang="ru-RU" sz="1400" b="1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>В день открытия Вахты памяти и при подведении итогов проводятся торжественные мероприятия с приглашением почётных гостей из числа представителей вышестоящих органов власти,  ветеранов, выпускников техникума.</a:t>
            </a:r>
            <a:endParaRPr lang="ru-RU" sz="1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Documents and Settings\Салмова\Рабочий стол\тигин\DSC_3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38046"/>
            <a:ext cx="7215238" cy="481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400" b="1" smtClean="0">
                <a:solidFill>
                  <a:schemeClr val="tx1"/>
                </a:solidFill>
                <a:latin typeface="+mn-lt"/>
              </a:rPr>
              <a:t>На мероприятии, посвященном подведению итогов Вахты памяти, вручаются нагрудные знаки победителей Вахты памяти  и свидетельства о фотографировании у развёрнутой копии Знамени Победы передовикам производства, студентам - отличникам учёбы и педагогическим работникам за высокие результаты работы и учёбы. Стало традицией  чествовать победителей Вахты памяти непосредственно в полевых условиях в период проведения весенне  - полевых работ в учебном хозяйстве ОГБПОУ «Рязановский сельскохозяйственный техникум».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endParaRPr lang="ru-RU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Documents and Settings\Салмова\Рабочий стол\тигин\DSC07930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622933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1400" b="1" smtClean="0">
                <a:solidFill>
                  <a:prstClr val="black"/>
                </a:solidFill>
                <a:latin typeface="+mn-lt"/>
              </a:rPr>
              <a:t>Врчение сертификата на сумму 10 000 000 рублей на областном мероприятии «День поля Ульяновской области – 2018»</a:t>
            </a:r>
            <a:endParaRPr lang="ru-RU" sz="1400">
              <a:latin typeface="+mn-lt"/>
            </a:endParaRPr>
          </a:p>
        </p:txBody>
      </p:sp>
      <p:pic>
        <p:nvPicPr>
          <p:cNvPr id="2050" name="Picture 2" descr="C:\Documents and Settings\Салмова\Рабочий стол\тигин\DSC_0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10442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+mn-lt"/>
              </a:rPr>
              <a:t>В 2017 году образовательное учреждение было признано Победителем во всероссийском конкурсе «Всероссийская выставка образовательных учреждений». В 2018 году техникум занял  </a:t>
            </a:r>
            <a:r>
              <a:rPr lang="en-US" sz="1400" b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ru-RU" sz="1400" b="1" smtClean="0">
                <a:solidFill>
                  <a:schemeClr val="tx1"/>
                </a:solidFill>
                <a:latin typeface="+mn-lt"/>
              </a:rPr>
              <a:t> место в конкурсном отборе программ развития  профессиональных образовательных организаций по направлению «Государственно – частное партнёрство в модернизации среднего профессионального образования» и выдан сертификат на сумму 10 000 000 рублей. Это дало возможность образовательному учреждению приобрести новую современную технику для образовательной деятельности: колёсный трактор марки </a:t>
            </a:r>
            <a:r>
              <a:rPr lang="en-US" sz="1400" b="1" smtClean="0">
                <a:solidFill>
                  <a:schemeClr val="tx1"/>
                </a:solidFill>
                <a:latin typeface="+mn-lt"/>
              </a:rPr>
              <a:t>Massey Ferguson</a:t>
            </a:r>
            <a:r>
              <a:rPr lang="ru-RU" sz="1400" b="1" smtClean="0">
                <a:solidFill>
                  <a:schemeClr val="tx1"/>
                </a:solidFill>
                <a:latin typeface="+mn-lt"/>
              </a:rPr>
              <a:t> 6713, зерноуборочный комбайн марки КЗС – 10К «Палессе </a:t>
            </a:r>
            <a:r>
              <a:rPr lang="en-US" sz="1400" b="1" smtClean="0">
                <a:solidFill>
                  <a:schemeClr val="tx1"/>
                </a:solidFill>
                <a:latin typeface="+mn-lt"/>
              </a:rPr>
              <a:t>GS</a:t>
            </a:r>
            <a:r>
              <a:rPr lang="ru-RU" sz="1400" b="1" smtClean="0">
                <a:solidFill>
                  <a:schemeClr val="tx1"/>
                </a:solidFill>
                <a:latin typeface="+mn-lt"/>
              </a:rPr>
              <a:t>10».</a:t>
            </a:r>
            <a:br>
              <a:rPr lang="ru-RU" sz="1400" b="1" smtClean="0">
                <a:solidFill>
                  <a:schemeClr val="tx1"/>
                </a:solidFill>
                <a:latin typeface="+mn-lt"/>
              </a:rPr>
            </a:br>
            <a:endParaRPr lang="ru-RU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C:\Documents and Settings\Салмова\Рабочий стол\тигин\DSC_0426_c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7433166" cy="4231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225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Поток</vt:lpstr>
      <vt:lpstr>   Тигин Владимир Павлович, директор Областного государственного бюджетного профессионального образовательного учреждения «Рязановский сельскохозяйственный техникум», заслуженный работник сельского хозяйства Ульяновской области, кандидат сельскохозяйственных наук.     Родился в 1955 году в с. Лебяжье Мелекесского района Ульяновской области.  С 1978 года работал в  Барышском районе в качестве специалиста, руководителя и достиг положительных результатов  в улучшении жизни людей, совершенствовании хозяйственной деятельности и развитии в целом социальной инфраструктуры населённых пунктов района.В последующие годы возглавлял управление сельского хозяйства и продовольствия  области, исполнял обязанности заместителя главы администрации, был советником главы администрации Ульяновской области.  С 2009 по 2014 годы  работал на посту главы администрации МО «Мелекесский район».  С 2014 года возглавляет ОГБПОУ «Рязановский сельскохозяйственный техникум».    </vt:lpstr>
      <vt:lpstr>              Тигин Владимир Павлович был инициатором  ряда социально – значимых  проектов, которые оказали положительное влияние на формирование имиджа региона. МО «Мелекесский район» признавался победителем среди  муниципальных образований Ульяновской области.    В ОГБПОУ «Рязановский сельскохозяйственный техникум» сохранил преемственность сложившихся в образовательном учреждении  традиций, творчески развивает и совершенствует их, что способствует динамике  развития образовательного учреждения, его конкурентоспособности на рынке образовательных услуг.   Добивается  высоких  результатов воспитательной работы среди молодёжи,  способствует формированию патриотизма и здорового образа жизни.   В 2015 году  проект Вахта Памяти: «70 – летию Великой Победы – 70 ударных дней!», был отмечен Дипломом за I место на Всероссийском  EVENTIADA – конкурсе в г. Москва.   В номинации «Комплексное развитие сельских территорий»  был удостоен Золотой медали.   За высокую эффективность в сфере управления  был признан  Менеджером года  в  государственном и муниципальном управлении. Награждён государственными и ведомственными наградами Российской Федерации и Ульяновской области.           </vt:lpstr>
      <vt:lpstr>Техникум обеспечивает высокое качество выпускаемых специалистов, что подтверждается показателями качества знаний выпускников при государственной итоговой аттестации:  в 2016 году -  78 %; в 2017 году -  74 %; в 2018 году -  85  %.   Выпускники техникума востребованы на рынке труда и не состоят на учете в центрах занятости населения Ульяновской области.   </vt:lpstr>
      <vt:lpstr>      Техникум ежегодно принимает участие в региональных мероприятиях.  В рамках движения чемпионата рабочих профессий WorldSkills Russia наши студенты с руководителями участвуют в конкурсах: «Молодые профессионалы», «Мастер – золотые руки».  В 2018, 2019 годах на базе ОГБПОУ РСХТ проводились мероприятия: областные конкурсы  «Мастер – золотые руки» по специальностям: «Механизация сельского хозяйства», «Электрификация и автоматизация сельского хозяйства», на которых  студенты техникума занимали  призовые места. </vt:lpstr>
      <vt:lpstr>По инициативе   Владимира Павловича с 2015 года в честь годовщины Великой Победы в техникуме  проводятся особо значимые мероприятия. Студенты и сотрудники техникума в период проведения Вахты памяти несут почётный караул на посту № 1 у развёрнутой копии Знамени Победы</vt:lpstr>
      <vt:lpstr>В день открытия Вахты памяти и при подведении итогов проводятся торжественные мероприятия с приглашением почётных гостей из числа представителей вышестоящих органов власти,  ветеранов, выпускников техникума.</vt:lpstr>
      <vt:lpstr>  На мероприятии, посвященном подведению итогов Вахты памяти, вручаются нагрудные знаки победителей Вахты памяти  и свидетельства о фотографировании у развёрнутой копии Знамени Победы передовикам производства, студентам - отличникам учёбы и педагогическим работникам за высокие результаты работы и учёбы. Стало традицией  чествовать победителей Вахты памяти непосредственно в полевых условиях в период проведения весенне  - полевых работ в учебном хозяйстве ОГБПОУ «Рязановский сельскохозяйственный техникум». </vt:lpstr>
      <vt:lpstr>Врчение сертификата на сумму 10 000 000 рублей на областном мероприятии «День поля Ульяновской области – 2018»</vt:lpstr>
      <vt:lpstr>В 2017 году образовательное учреждение было признано Победителем во всероссийском конкурсе «Всероссийская выставка образовательных учреждений». В 2018 году техникум занял  V место в конкурсном отборе программ развития  профессиональных образовательных организаций по направлению «Государственно – частное партнёрство в модернизации среднего профессионального образования» и выдан сертификат на сумму 10 000 000 рублей. Это дало возможность образовательному учреждению приобрести новую современную технику для образовательной деятельности: колёсный трактор марки Massey Ferguson 6713, зерноуборочный комбайн марки КЗС – 10К «Палессе GS10». </vt:lpstr>
      <vt:lpstr>Рязановский сельскохозяйственный техникум регулярно принимает участие в районных и областных ярмарках. Продукция,  производимая в техникуме, является востребованной.   </vt:lpstr>
      <vt:lpstr>На базе техникума были проведены: областной семинар - совещание с инженерно - техническими работниками и механизаторами;  заседание аграрного комитета Законодательного собрания Ульяновской области.  </vt:lpstr>
    </vt:vector>
  </TitlesOfParts>
  <Company>РСТ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Салмова</dc:creator>
  <cp:lastModifiedBy>Жаднова Анна Анатольевна</cp:lastModifiedBy>
  <cp:revision>23</cp:revision>
  <dcterms:created xsi:type="dcterms:W3CDTF">2019-04-25T07:07:11Z</dcterms:created>
  <dcterms:modified xsi:type="dcterms:W3CDTF">2019-07-09T11:42:39Z</dcterms:modified>
</cp:coreProperties>
</file>