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B10CE-0E4E-4550-8805-2D1F8CE3DDC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8EAB2C-DEA5-4B7C-AD9E-343EC040C4D2}">
      <dgm:prSet phldrT="[Текст]"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менторства</a:t>
          </a:r>
          <a:endParaRPr lang="ru-RU" dirty="0"/>
        </a:p>
      </dgm:t>
    </dgm:pt>
    <dgm:pt modelId="{45FAEC9A-ED94-4AAC-80AD-0B8BB9F9AF73}" type="parTrans" cxnId="{5471D73A-31BA-4395-81F8-7B69259E4410}">
      <dgm:prSet/>
      <dgm:spPr/>
      <dgm:t>
        <a:bodyPr/>
        <a:lstStyle/>
        <a:p>
          <a:endParaRPr lang="ru-RU"/>
        </a:p>
      </dgm:t>
    </dgm:pt>
    <dgm:pt modelId="{B36D8D2A-169B-419D-9BA1-E4EC01169AB5}" type="sibTrans" cxnId="{5471D73A-31BA-4395-81F8-7B69259E4410}">
      <dgm:prSet/>
      <dgm:spPr/>
      <dgm:t>
        <a:bodyPr/>
        <a:lstStyle/>
        <a:p>
          <a:endParaRPr lang="ru-RU"/>
        </a:p>
      </dgm:t>
    </dgm:pt>
    <dgm:pt modelId="{4FF6C410-8AE3-4185-B96E-B75896132475}">
      <dgm:prSet phldrT="[Текст]"/>
      <dgm:spPr/>
      <dgm:t>
        <a:bodyPr/>
        <a:lstStyle/>
        <a:p>
          <a:r>
            <a:rPr lang="ru-RU" dirty="0" smtClean="0"/>
            <a:t>Система 5</a:t>
          </a:r>
          <a:r>
            <a:rPr lang="en-US" dirty="0" smtClean="0"/>
            <a:t>S</a:t>
          </a:r>
          <a:endParaRPr lang="ru-RU" dirty="0"/>
        </a:p>
      </dgm:t>
    </dgm:pt>
    <dgm:pt modelId="{4B89A905-E211-45A4-AC9A-ACCEED5945D0}" type="parTrans" cxnId="{524762F0-6A83-4860-9B81-FB3B599021DC}">
      <dgm:prSet/>
      <dgm:spPr/>
      <dgm:t>
        <a:bodyPr/>
        <a:lstStyle/>
        <a:p>
          <a:endParaRPr lang="ru-RU"/>
        </a:p>
      </dgm:t>
    </dgm:pt>
    <dgm:pt modelId="{3F4E8C16-8750-4ADF-AD72-80C7410BC98B}" type="sibTrans" cxnId="{524762F0-6A83-4860-9B81-FB3B599021DC}">
      <dgm:prSet/>
      <dgm:spPr/>
      <dgm:t>
        <a:bodyPr/>
        <a:lstStyle/>
        <a:p>
          <a:endParaRPr lang="ru-RU"/>
        </a:p>
      </dgm:t>
    </dgm:pt>
    <dgm:pt modelId="{22581B6A-37CA-423A-9F03-8D6B16084309}">
      <dgm:prSet phldrT="[Текст]"/>
      <dgm:spPr/>
      <dgm:t>
        <a:bodyPr/>
        <a:lstStyle/>
        <a:p>
          <a:r>
            <a:rPr lang="ru-RU" dirty="0" smtClean="0"/>
            <a:t>Работа с инициативами</a:t>
          </a:r>
          <a:endParaRPr lang="ru-RU" dirty="0"/>
        </a:p>
      </dgm:t>
    </dgm:pt>
    <dgm:pt modelId="{41FFDA0D-6305-40BF-B489-BACFB4FE6B19}" type="parTrans" cxnId="{6A56B24C-4CA2-423B-B739-12665DF43302}">
      <dgm:prSet/>
      <dgm:spPr/>
      <dgm:t>
        <a:bodyPr/>
        <a:lstStyle/>
        <a:p>
          <a:endParaRPr lang="ru-RU"/>
        </a:p>
      </dgm:t>
    </dgm:pt>
    <dgm:pt modelId="{63F6A5C8-2F31-456C-BAC0-2B4838B38A36}" type="sibTrans" cxnId="{6A56B24C-4CA2-423B-B739-12665DF43302}">
      <dgm:prSet/>
      <dgm:spPr/>
      <dgm:t>
        <a:bodyPr/>
        <a:lstStyle/>
        <a:p>
          <a:endParaRPr lang="ru-RU"/>
        </a:p>
      </dgm:t>
    </dgm:pt>
    <dgm:pt modelId="{5B995B1E-96E5-430E-B0E2-7FE90957BDFB}">
      <dgm:prSet/>
      <dgm:spPr/>
      <dgm:t>
        <a:bodyPr/>
        <a:lstStyle/>
        <a:p>
          <a:r>
            <a:rPr lang="ru-RU" dirty="0" smtClean="0"/>
            <a:t>Оптимизация процессов</a:t>
          </a:r>
          <a:endParaRPr lang="ru-RU" dirty="0"/>
        </a:p>
      </dgm:t>
    </dgm:pt>
    <dgm:pt modelId="{4E65ECD6-8645-4BFB-87F1-22CDE8065429}" type="parTrans" cxnId="{0B29C725-45FC-424F-9C7F-C35FEA11E9B9}">
      <dgm:prSet/>
      <dgm:spPr/>
      <dgm:t>
        <a:bodyPr/>
        <a:lstStyle/>
        <a:p>
          <a:endParaRPr lang="ru-RU"/>
        </a:p>
      </dgm:t>
    </dgm:pt>
    <dgm:pt modelId="{2241DA9B-D9FC-4165-83EC-97D726B054EA}" type="sibTrans" cxnId="{0B29C725-45FC-424F-9C7F-C35FEA11E9B9}">
      <dgm:prSet/>
      <dgm:spPr/>
      <dgm:t>
        <a:bodyPr/>
        <a:lstStyle/>
        <a:p>
          <a:endParaRPr lang="ru-RU"/>
        </a:p>
      </dgm:t>
    </dgm:pt>
    <dgm:pt modelId="{650B7BC1-0861-4B09-A371-A768A8999E6A}">
      <dgm:prSet/>
      <dgm:spPr/>
      <dgm:t>
        <a:bodyPr/>
        <a:lstStyle/>
        <a:p>
          <a:r>
            <a:rPr lang="ru-RU" dirty="0" smtClean="0"/>
            <a:t>Практико-ориентированные модульные программы</a:t>
          </a:r>
          <a:endParaRPr lang="ru-RU" dirty="0"/>
        </a:p>
      </dgm:t>
    </dgm:pt>
    <dgm:pt modelId="{003FF4B5-0488-4FE7-BBF7-20139F1BC68F}" type="parTrans" cxnId="{915B7A31-CCFF-4F5D-A5CF-3EDA984E6608}">
      <dgm:prSet/>
      <dgm:spPr/>
      <dgm:t>
        <a:bodyPr/>
        <a:lstStyle/>
        <a:p>
          <a:endParaRPr lang="ru-RU"/>
        </a:p>
      </dgm:t>
    </dgm:pt>
    <dgm:pt modelId="{24203406-58B9-4778-AE7F-F337D4EE26CE}" type="sibTrans" cxnId="{915B7A31-CCFF-4F5D-A5CF-3EDA984E6608}">
      <dgm:prSet/>
      <dgm:spPr/>
      <dgm:t>
        <a:bodyPr/>
        <a:lstStyle/>
        <a:p>
          <a:endParaRPr lang="ru-RU"/>
        </a:p>
      </dgm:t>
    </dgm:pt>
    <dgm:pt modelId="{28416E82-4C90-4F6C-A71A-7EB285291676}">
      <dgm:prSet/>
      <dgm:spPr/>
      <dgm:t>
        <a:bodyPr/>
        <a:lstStyle/>
        <a:p>
          <a:r>
            <a:rPr lang="ru-RU" dirty="0" smtClean="0"/>
            <a:t>Институты </a:t>
          </a:r>
          <a:r>
            <a:rPr lang="ru-RU" dirty="0" err="1" smtClean="0"/>
            <a:t>стажерства</a:t>
          </a:r>
          <a:r>
            <a:rPr lang="ru-RU" dirty="0" smtClean="0"/>
            <a:t>, наставничества</a:t>
          </a:r>
          <a:endParaRPr lang="ru-RU" dirty="0"/>
        </a:p>
      </dgm:t>
    </dgm:pt>
    <dgm:pt modelId="{DC32A996-BEA3-4E9B-91E6-176B4F858474}" type="parTrans" cxnId="{63C040A3-8268-40B6-B4A2-079480FF44A9}">
      <dgm:prSet/>
      <dgm:spPr/>
      <dgm:t>
        <a:bodyPr/>
        <a:lstStyle/>
        <a:p>
          <a:endParaRPr lang="ru-RU"/>
        </a:p>
      </dgm:t>
    </dgm:pt>
    <dgm:pt modelId="{13E1E966-1D21-4C7B-B057-F0BF0BF1C052}" type="sibTrans" cxnId="{63C040A3-8268-40B6-B4A2-079480FF44A9}">
      <dgm:prSet/>
      <dgm:spPr/>
      <dgm:t>
        <a:bodyPr/>
        <a:lstStyle/>
        <a:p>
          <a:endParaRPr lang="ru-RU"/>
        </a:p>
      </dgm:t>
    </dgm:pt>
    <dgm:pt modelId="{05E872C5-A4F3-4C91-B5D5-76B88CEA1D1D}">
      <dgm:prSet/>
      <dgm:spPr/>
      <dgm:t>
        <a:bodyPr/>
        <a:lstStyle/>
        <a:p>
          <a:r>
            <a:rPr lang="ru-RU" dirty="0" smtClean="0"/>
            <a:t>«Умное управление»</a:t>
          </a:r>
          <a:endParaRPr lang="ru-RU" dirty="0"/>
        </a:p>
      </dgm:t>
    </dgm:pt>
    <dgm:pt modelId="{0E60BA07-D28D-4E5C-964D-D7F5EB488BAD}" type="parTrans" cxnId="{79C01324-A714-4C39-8FBA-477BB558E8E8}">
      <dgm:prSet/>
      <dgm:spPr/>
      <dgm:t>
        <a:bodyPr/>
        <a:lstStyle/>
        <a:p>
          <a:endParaRPr lang="ru-RU"/>
        </a:p>
      </dgm:t>
    </dgm:pt>
    <dgm:pt modelId="{6A11DAB8-673E-4389-9272-62CDD3144F2F}" type="sibTrans" cxnId="{79C01324-A714-4C39-8FBA-477BB558E8E8}">
      <dgm:prSet/>
      <dgm:spPr/>
      <dgm:t>
        <a:bodyPr/>
        <a:lstStyle/>
        <a:p>
          <a:endParaRPr lang="ru-RU"/>
        </a:p>
      </dgm:t>
    </dgm:pt>
    <dgm:pt modelId="{4306C45F-4D7F-4F63-A092-ECD3050A63B8}" type="pres">
      <dgm:prSet presAssocID="{114B10CE-0E4E-4550-8805-2D1F8CE3DD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49468F2-AF7C-4CE4-960E-E88725677B63}" type="pres">
      <dgm:prSet presAssocID="{114B10CE-0E4E-4550-8805-2D1F8CE3DDC6}" presName="Name1" presStyleCnt="0"/>
      <dgm:spPr/>
    </dgm:pt>
    <dgm:pt modelId="{673AC67D-41FB-42BE-BE1A-D5B1B970203E}" type="pres">
      <dgm:prSet presAssocID="{114B10CE-0E4E-4550-8805-2D1F8CE3DDC6}" presName="cycle" presStyleCnt="0"/>
      <dgm:spPr/>
    </dgm:pt>
    <dgm:pt modelId="{CB2DA762-5576-4AB0-AD94-BB90B2D1D305}" type="pres">
      <dgm:prSet presAssocID="{114B10CE-0E4E-4550-8805-2D1F8CE3DDC6}" presName="srcNode" presStyleLbl="node1" presStyleIdx="0" presStyleCnt="7"/>
      <dgm:spPr/>
    </dgm:pt>
    <dgm:pt modelId="{88B9E80D-439E-441D-A5DC-AD46C5039384}" type="pres">
      <dgm:prSet presAssocID="{114B10CE-0E4E-4550-8805-2D1F8CE3DDC6}" presName="conn" presStyleLbl="parChTrans1D2" presStyleIdx="0" presStyleCnt="1"/>
      <dgm:spPr/>
      <dgm:t>
        <a:bodyPr/>
        <a:lstStyle/>
        <a:p>
          <a:endParaRPr lang="ru-RU"/>
        </a:p>
      </dgm:t>
    </dgm:pt>
    <dgm:pt modelId="{9B09ACB1-0264-4EDA-A73E-CA314A003374}" type="pres">
      <dgm:prSet presAssocID="{114B10CE-0E4E-4550-8805-2D1F8CE3DDC6}" presName="extraNode" presStyleLbl="node1" presStyleIdx="0" presStyleCnt="7"/>
      <dgm:spPr/>
    </dgm:pt>
    <dgm:pt modelId="{8AF4C940-EAFF-464D-A038-D2494F1C9BDD}" type="pres">
      <dgm:prSet presAssocID="{114B10CE-0E4E-4550-8805-2D1F8CE3DDC6}" presName="dstNode" presStyleLbl="node1" presStyleIdx="0" presStyleCnt="7"/>
      <dgm:spPr/>
    </dgm:pt>
    <dgm:pt modelId="{E97CAF1D-170D-4414-B5F8-39379D1B5444}" type="pres">
      <dgm:prSet presAssocID="{218EAB2C-DEA5-4B7C-AD9E-343EC040C4D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F9BB4-4607-4EFB-BEFD-12399EE76CBD}" type="pres">
      <dgm:prSet presAssocID="{218EAB2C-DEA5-4B7C-AD9E-343EC040C4D2}" presName="accent_1" presStyleCnt="0"/>
      <dgm:spPr/>
    </dgm:pt>
    <dgm:pt modelId="{5AFCEC86-BCD8-4D61-9713-A899A78496E0}" type="pres">
      <dgm:prSet presAssocID="{218EAB2C-DEA5-4B7C-AD9E-343EC040C4D2}" presName="accentRepeatNode" presStyleLbl="solidFgAcc1" presStyleIdx="0" presStyleCnt="7"/>
      <dgm:spPr/>
    </dgm:pt>
    <dgm:pt modelId="{1C4A645E-74E2-4726-B381-536216C68921}" type="pres">
      <dgm:prSet presAssocID="{28416E82-4C90-4F6C-A71A-7EB28529167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D73A6-D9B4-4829-8C2C-12B5D7ED1C68}" type="pres">
      <dgm:prSet presAssocID="{28416E82-4C90-4F6C-A71A-7EB285291676}" presName="accent_2" presStyleCnt="0"/>
      <dgm:spPr/>
    </dgm:pt>
    <dgm:pt modelId="{8327D075-8CFB-4A0E-BE89-252ECAC6C6C1}" type="pres">
      <dgm:prSet presAssocID="{28416E82-4C90-4F6C-A71A-7EB285291676}" presName="accentRepeatNode" presStyleLbl="solidFgAcc1" presStyleIdx="1" presStyleCnt="7"/>
      <dgm:spPr/>
    </dgm:pt>
    <dgm:pt modelId="{B4CD0616-6B77-4AC7-9503-490EC75409DC}" type="pres">
      <dgm:prSet presAssocID="{05E872C5-A4F3-4C91-B5D5-76B88CEA1D1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8FABB-4F9D-416F-A3FC-12065F407C12}" type="pres">
      <dgm:prSet presAssocID="{05E872C5-A4F3-4C91-B5D5-76B88CEA1D1D}" presName="accent_3" presStyleCnt="0"/>
      <dgm:spPr/>
    </dgm:pt>
    <dgm:pt modelId="{D012F068-E850-438E-88D9-1DC0381E26B1}" type="pres">
      <dgm:prSet presAssocID="{05E872C5-A4F3-4C91-B5D5-76B88CEA1D1D}" presName="accentRepeatNode" presStyleLbl="solidFgAcc1" presStyleIdx="2" presStyleCnt="7"/>
      <dgm:spPr/>
    </dgm:pt>
    <dgm:pt modelId="{68D59D25-5855-48AA-BD5F-AB993F042D33}" type="pres">
      <dgm:prSet presAssocID="{650B7BC1-0861-4B09-A371-A768A8999E6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0A3AC-A2E7-473B-97DD-06BFF8C973C3}" type="pres">
      <dgm:prSet presAssocID="{650B7BC1-0861-4B09-A371-A768A8999E6A}" presName="accent_4" presStyleCnt="0"/>
      <dgm:spPr/>
    </dgm:pt>
    <dgm:pt modelId="{92006B00-0F5E-48B5-B1C6-CEC69B52ACC8}" type="pres">
      <dgm:prSet presAssocID="{650B7BC1-0861-4B09-A371-A768A8999E6A}" presName="accentRepeatNode" presStyleLbl="solidFgAcc1" presStyleIdx="3" presStyleCnt="7"/>
      <dgm:spPr/>
    </dgm:pt>
    <dgm:pt modelId="{5C912393-627B-4E44-AD87-F3F2DF7E250C}" type="pres">
      <dgm:prSet presAssocID="{5B995B1E-96E5-430E-B0E2-7FE90957BDF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94E19-54DE-4057-B70F-840909BAC43B}" type="pres">
      <dgm:prSet presAssocID="{5B995B1E-96E5-430E-B0E2-7FE90957BDFB}" presName="accent_5" presStyleCnt="0"/>
      <dgm:spPr/>
    </dgm:pt>
    <dgm:pt modelId="{9AD99EA5-A8FF-4CF0-84A9-BC94B9FBFCA4}" type="pres">
      <dgm:prSet presAssocID="{5B995B1E-96E5-430E-B0E2-7FE90957BDFB}" presName="accentRepeatNode" presStyleLbl="solidFgAcc1" presStyleIdx="4" presStyleCnt="7"/>
      <dgm:spPr/>
    </dgm:pt>
    <dgm:pt modelId="{A6E73B4B-E484-48C6-AC36-E231795883A3}" type="pres">
      <dgm:prSet presAssocID="{4FF6C410-8AE3-4185-B96E-B7589613247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D7B2-FBE2-4E52-B155-A375792764F9}" type="pres">
      <dgm:prSet presAssocID="{4FF6C410-8AE3-4185-B96E-B75896132475}" presName="accent_6" presStyleCnt="0"/>
      <dgm:spPr/>
    </dgm:pt>
    <dgm:pt modelId="{9C1761CB-BACE-4FAF-8EBE-FD09AB135ADA}" type="pres">
      <dgm:prSet presAssocID="{4FF6C410-8AE3-4185-B96E-B75896132475}" presName="accentRepeatNode" presStyleLbl="solidFgAcc1" presStyleIdx="5" presStyleCnt="7"/>
      <dgm:spPr/>
    </dgm:pt>
    <dgm:pt modelId="{9AA17369-36DD-44D8-B4D2-4098B52E0A66}" type="pres">
      <dgm:prSet presAssocID="{22581B6A-37CA-423A-9F03-8D6B1608430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EDC8A-03A2-4DE2-8015-9FA8420C4CC4}" type="pres">
      <dgm:prSet presAssocID="{22581B6A-37CA-423A-9F03-8D6B16084309}" presName="accent_7" presStyleCnt="0"/>
      <dgm:spPr/>
    </dgm:pt>
    <dgm:pt modelId="{12DAC12C-D2E1-47EF-97F7-AE7DE044F725}" type="pres">
      <dgm:prSet presAssocID="{22581B6A-37CA-423A-9F03-8D6B16084309}" presName="accentRepeatNode" presStyleLbl="solidFgAcc1" presStyleIdx="6" presStyleCnt="7"/>
      <dgm:spPr/>
    </dgm:pt>
  </dgm:ptLst>
  <dgm:cxnLst>
    <dgm:cxn modelId="{E62EB5D4-F482-4AB7-BC06-E4EDA7A488A7}" type="presOf" srcId="{28416E82-4C90-4F6C-A71A-7EB285291676}" destId="{1C4A645E-74E2-4726-B381-536216C68921}" srcOrd="0" destOrd="0" presId="urn:microsoft.com/office/officeart/2008/layout/VerticalCurvedList"/>
    <dgm:cxn modelId="{94D52F80-AA66-443E-BAAD-EC8618550B70}" type="presOf" srcId="{114B10CE-0E4E-4550-8805-2D1F8CE3DDC6}" destId="{4306C45F-4D7F-4F63-A092-ECD3050A63B8}" srcOrd="0" destOrd="0" presId="urn:microsoft.com/office/officeart/2008/layout/VerticalCurvedList"/>
    <dgm:cxn modelId="{542D45A2-139E-4598-8546-B0ABDAE5296A}" type="presOf" srcId="{B36D8D2A-169B-419D-9BA1-E4EC01169AB5}" destId="{88B9E80D-439E-441D-A5DC-AD46C5039384}" srcOrd="0" destOrd="0" presId="urn:microsoft.com/office/officeart/2008/layout/VerticalCurvedList"/>
    <dgm:cxn modelId="{638B75B0-070B-46D3-B05E-AF0D25D75A18}" type="presOf" srcId="{4FF6C410-8AE3-4185-B96E-B75896132475}" destId="{A6E73B4B-E484-48C6-AC36-E231795883A3}" srcOrd="0" destOrd="0" presId="urn:microsoft.com/office/officeart/2008/layout/VerticalCurvedList"/>
    <dgm:cxn modelId="{5471D73A-31BA-4395-81F8-7B69259E4410}" srcId="{114B10CE-0E4E-4550-8805-2D1F8CE3DDC6}" destId="{218EAB2C-DEA5-4B7C-AD9E-343EC040C4D2}" srcOrd="0" destOrd="0" parTransId="{45FAEC9A-ED94-4AAC-80AD-0B8BB9F9AF73}" sibTransId="{B36D8D2A-169B-419D-9BA1-E4EC01169AB5}"/>
    <dgm:cxn modelId="{63C040A3-8268-40B6-B4A2-079480FF44A9}" srcId="{114B10CE-0E4E-4550-8805-2D1F8CE3DDC6}" destId="{28416E82-4C90-4F6C-A71A-7EB285291676}" srcOrd="1" destOrd="0" parTransId="{DC32A996-BEA3-4E9B-91E6-176B4F858474}" sibTransId="{13E1E966-1D21-4C7B-B057-F0BF0BF1C052}"/>
    <dgm:cxn modelId="{79C01324-A714-4C39-8FBA-477BB558E8E8}" srcId="{114B10CE-0E4E-4550-8805-2D1F8CE3DDC6}" destId="{05E872C5-A4F3-4C91-B5D5-76B88CEA1D1D}" srcOrd="2" destOrd="0" parTransId="{0E60BA07-D28D-4E5C-964D-D7F5EB488BAD}" sibTransId="{6A11DAB8-673E-4389-9272-62CDD3144F2F}"/>
    <dgm:cxn modelId="{524762F0-6A83-4860-9B81-FB3B599021DC}" srcId="{114B10CE-0E4E-4550-8805-2D1F8CE3DDC6}" destId="{4FF6C410-8AE3-4185-B96E-B75896132475}" srcOrd="5" destOrd="0" parTransId="{4B89A905-E211-45A4-AC9A-ACCEED5945D0}" sibTransId="{3F4E8C16-8750-4ADF-AD72-80C7410BC98B}"/>
    <dgm:cxn modelId="{0B29C725-45FC-424F-9C7F-C35FEA11E9B9}" srcId="{114B10CE-0E4E-4550-8805-2D1F8CE3DDC6}" destId="{5B995B1E-96E5-430E-B0E2-7FE90957BDFB}" srcOrd="4" destOrd="0" parTransId="{4E65ECD6-8645-4BFB-87F1-22CDE8065429}" sibTransId="{2241DA9B-D9FC-4165-83EC-97D726B054EA}"/>
    <dgm:cxn modelId="{2172FEF7-ECCF-4CB5-AE6A-F34557E229AB}" type="presOf" srcId="{05E872C5-A4F3-4C91-B5D5-76B88CEA1D1D}" destId="{B4CD0616-6B77-4AC7-9503-490EC75409DC}" srcOrd="0" destOrd="0" presId="urn:microsoft.com/office/officeart/2008/layout/VerticalCurvedList"/>
    <dgm:cxn modelId="{8E086172-72DB-491F-A62B-4231610DC9B0}" type="presOf" srcId="{650B7BC1-0861-4B09-A371-A768A8999E6A}" destId="{68D59D25-5855-48AA-BD5F-AB993F042D33}" srcOrd="0" destOrd="0" presId="urn:microsoft.com/office/officeart/2008/layout/VerticalCurvedList"/>
    <dgm:cxn modelId="{94801A42-9C5F-4C35-BF32-105B4048A1F0}" type="presOf" srcId="{5B995B1E-96E5-430E-B0E2-7FE90957BDFB}" destId="{5C912393-627B-4E44-AD87-F3F2DF7E250C}" srcOrd="0" destOrd="0" presId="urn:microsoft.com/office/officeart/2008/layout/VerticalCurvedList"/>
    <dgm:cxn modelId="{BF229DE7-265D-4271-805B-362178E270D1}" type="presOf" srcId="{218EAB2C-DEA5-4B7C-AD9E-343EC040C4D2}" destId="{E97CAF1D-170D-4414-B5F8-39379D1B5444}" srcOrd="0" destOrd="0" presId="urn:microsoft.com/office/officeart/2008/layout/VerticalCurvedList"/>
    <dgm:cxn modelId="{6A56B24C-4CA2-423B-B739-12665DF43302}" srcId="{114B10CE-0E4E-4550-8805-2D1F8CE3DDC6}" destId="{22581B6A-37CA-423A-9F03-8D6B16084309}" srcOrd="6" destOrd="0" parTransId="{41FFDA0D-6305-40BF-B489-BACFB4FE6B19}" sibTransId="{63F6A5C8-2F31-456C-BAC0-2B4838B38A36}"/>
    <dgm:cxn modelId="{915B7A31-CCFF-4F5D-A5CF-3EDA984E6608}" srcId="{114B10CE-0E4E-4550-8805-2D1F8CE3DDC6}" destId="{650B7BC1-0861-4B09-A371-A768A8999E6A}" srcOrd="3" destOrd="0" parTransId="{003FF4B5-0488-4FE7-BBF7-20139F1BC68F}" sibTransId="{24203406-58B9-4778-AE7F-F337D4EE26CE}"/>
    <dgm:cxn modelId="{EB7E287A-BD21-481C-88D1-378FA6D4E195}" type="presOf" srcId="{22581B6A-37CA-423A-9F03-8D6B16084309}" destId="{9AA17369-36DD-44D8-B4D2-4098B52E0A66}" srcOrd="0" destOrd="0" presId="urn:microsoft.com/office/officeart/2008/layout/VerticalCurvedList"/>
    <dgm:cxn modelId="{CC349199-08E4-40C5-9EE4-458F24471FD8}" type="presParOf" srcId="{4306C45F-4D7F-4F63-A092-ECD3050A63B8}" destId="{649468F2-AF7C-4CE4-960E-E88725677B63}" srcOrd="0" destOrd="0" presId="urn:microsoft.com/office/officeart/2008/layout/VerticalCurvedList"/>
    <dgm:cxn modelId="{FE594DF5-AC3A-4C7B-BA85-E55155729816}" type="presParOf" srcId="{649468F2-AF7C-4CE4-960E-E88725677B63}" destId="{673AC67D-41FB-42BE-BE1A-D5B1B970203E}" srcOrd="0" destOrd="0" presId="urn:microsoft.com/office/officeart/2008/layout/VerticalCurvedList"/>
    <dgm:cxn modelId="{1F859224-1A76-4453-BC9E-410E9434EB58}" type="presParOf" srcId="{673AC67D-41FB-42BE-BE1A-D5B1B970203E}" destId="{CB2DA762-5576-4AB0-AD94-BB90B2D1D305}" srcOrd="0" destOrd="0" presId="urn:microsoft.com/office/officeart/2008/layout/VerticalCurvedList"/>
    <dgm:cxn modelId="{DF5DD774-A9D3-4E28-BE17-FD6B3F937908}" type="presParOf" srcId="{673AC67D-41FB-42BE-BE1A-D5B1B970203E}" destId="{88B9E80D-439E-441D-A5DC-AD46C5039384}" srcOrd="1" destOrd="0" presId="urn:microsoft.com/office/officeart/2008/layout/VerticalCurvedList"/>
    <dgm:cxn modelId="{0116139B-7295-4863-BC80-EB45E7C34894}" type="presParOf" srcId="{673AC67D-41FB-42BE-BE1A-D5B1B970203E}" destId="{9B09ACB1-0264-4EDA-A73E-CA314A003374}" srcOrd="2" destOrd="0" presId="urn:microsoft.com/office/officeart/2008/layout/VerticalCurvedList"/>
    <dgm:cxn modelId="{F3855E5B-9546-4E51-B512-27903EA32E75}" type="presParOf" srcId="{673AC67D-41FB-42BE-BE1A-D5B1B970203E}" destId="{8AF4C940-EAFF-464D-A038-D2494F1C9BDD}" srcOrd="3" destOrd="0" presId="urn:microsoft.com/office/officeart/2008/layout/VerticalCurvedList"/>
    <dgm:cxn modelId="{ED2A54AD-A9EC-4096-822E-13AF96C9F335}" type="presParOf" srcId="{649468F2-AF7C-4CE4-960E-E88725677B63}" destId="{E97CAF1D-170D-4414-B5F8-39379D1B5444}" srcOrd="1" destOrd="0" presId="urn:microsoft.com/office/officeart/2008/layout/VerticalCurvedList"/>
    <dgm:cxn modelId="{5E721D8F-B5A5-466C-850F-0F2111E52845}" type="presParOf" srcId="{649468F2-AF7C-4CE4-960E-E88725677B63}" destId="{986F9BB4-4607-4EFB-BEFD-12399EE76CBD}" srcOrd="2" destOrd="0" presId="urn:microsoft.com/office/officeart/2008/layout/VerticalCurvedList"/>
    <dgm:cxn modelId="{07C56A2F-4FA0-496B-B157-5419B6E344FB}" type="presParOf" srcId="{986F9BB4-4607-4EFB-BEFD-12399EE76CBD}" destId="{5AFCEC86-BCD8-4D61-9713-A899A78496E0}" srcOrd="0" destOrd="0" presId="urn:microsoft.com/office/officeart/2008/layout/VerticalCurvedList"/>
    <dgm:cxn modelId="{654A74A9-A000-425C-91F2-D288C5E726F9}" type="presParOf" srcId="{649468F2-AF7C-4CE4-960E-E88725677B63}" destId="{1C4A645E-74E2-4726-B381-536216C68921}" srcOrd="3" destOrd="0" presId="urn:microsoft.com/office/officeart/2008/layout/VerticalCurvedList"/>
    <dgm:cxn modelId="{650305F8-0475-4028-B420-BE10C205803E}" type="presParOf" srcId="{649468F2-AF7C-4CE4-960E-E88725677B63}" destId="{1F0D73A6-D9B4-4829-8C2C-12B5D7ED1C68}" srcOrd="4" destOrd="0" presId="urn:microsoft.com/office/officeart/2008/layout/VerticalCurvedList"/>
    <dgm:cxn modelId="{E03D063B-0359-4171-B574-A1435DF405F8}" type="presParOf" srcId="{1F0D73A6-D9B4-4829-8C2C-12B5D7ED1C68}" destId="{8327D075-8CFB-4A0E-BE89-252ECAC6C6C1}" srcOrd="0" destOrd="0" presId="urn:microsoft.com/office/officeart/2008/layout/VerticalCurvedList"/>
    <dgm:cxn modelId="{8EB2E2CE-7D01-46EE-B877-A9751F8AF91B}" type="presParOf" srcId="{649468F2-AF7C-4CE4-960E-E88725677B63}" destId="{B4CD0616-6B77-4AC7-9503-490EC75409DC}" srcOrd="5" destOrd="0" presId="urn:microsoft.com/office/officeart/2008/layout/VerticalCurvedList"/>
    <dgm:cxn modelId="{A6E1791C-C139-40BA-8772-166B21D19C2D}" type="presParOf" srcId="{649468F2-AF7C-4CE4-960E-E88725677B63}" destId="{3658FABB-4F9D-416F-A3FC-12065F407C12}" srcOrd="6" destOrd="0" presId="urn:microsoft.com/office/officeart/2008/layout/VerticalCurvedList"/>
    <dgm:cxn modelId="{F35AA02D-041A-4027-B458-366EBD98C54F}" type="presParOf" srcId="{3658FABB-4F9D-416F-A3FC-12065F407C12}" destId="{D012F068-E850-438E-88D9-1DC0381E26B1}" srcOrd="0" destOrd="0" presId="urn:microsoft.com/office/officeart/2008/layout/VerticalCurvedList"/>
    <dgm:cxn modelId="{60B9E608-D085-4CB9-8497-A04745D825EC}" type="presParOf" srcId="{649468F2-AF7C-4CE4-960E-E88725677B63}" destId="{68D59D25-5855-48AA-BD5F-AB993F042D33}" srcOrd="7" destOrd="0" presId="urn:microsoft.com/office/officeart/2008/layout/VerticalCurvedList"/>
    <dgm:cxn modelId="{958E3953-AE8E-41D0-9901-F3957B5D5895}" type="presParOf" srcId="{649468F2-AF7C-4CE4-960E-E88725677B63}" destId="{BB90A3AC-A2E7-473B-97DD-06BFF8C973C3}" srcOrd="8" destOrd="0" presId="urn:microsoft.com/office/officeart/2008/layout/VerticalCurvedList"/>
    <dgm:cxn modelId="{4517493D-AAE7-4CB6-8511-EB843B7FAA56}" type="presParOf" srcId="{BB90A3AC-A2E7-473B-97DD-06BFF8C973C3}" destId="{92006B00-0F5E-48B5-B1C6-CEC69B52ACC8}" srcOrd="0" destOrd="0" presId="urn:microsoft.com/office/officeart/2008/layout/VerticalCurvedList"/>
    <dgm:cxn modelId="{3D9B6230-F237-46D4-AD10-657DA216D43C}" type="presParOf" srcId="{649468F2-AF7C-4CE4-960E-E88725677B63}" destId="{5C912393-627B-4E44-AD87-F3F2DF7E250C}" srcOrd="9" destOrd="0" presId="urn:microsoft.com/office/officeart/2008/layout/VerticalCurvedList"/>
    <dgm:cxn modelId="{BF1318C0-C8D5-49C6-AD72-8EB8845735F5}" type="presParOf" srcId="{649468F2-AF7C-4CE4-960E-E88725677B63}" destId="{72D94E19-54DE-4057-B70F-840909BAC43B}" srcOrd="10" destOrd="0" presId="urn:microsoft.com/office/officeart/2008/layout/VerticalCurvedList"/>
    <dgm:cxn modelId="{FC6AD981-BDA8-4422-93A0-17E4421883A3}" type="presParOf" srcId="{72D94E19-54DE-4057-B70F-840909BAC43B}" destId="{9AD99EA5-A8FF-4CF0-84A9-BC94B9FBFCA4}" srcOrd="0" destOrd="0" presId="urn:microsoft.com/office/officeart/2008/layout/VerticalCurvedList"/>
    <dgm:cxn modelId="{CA0355DE-86CC-4646-AEE2-9C4F2C40CDC5}" type="presParOf" srcId="{649468F2-AF7C-4CE4-960E-E88725677B63}" destId="{A6E73B4B-E484-48C6-AC36-E231795883A3}" srcOrd="11" destOrd="0" presId="urn:microsoft.com/office/officeart/2008/layout/VerticalCurvedList"/>
    <dgm:cxn modelId="{29A93F7C-E33E-4798-B786-061461CA5D7E}" type="presParOf" srcId="{649468F2-AF7C-4CE4-960E-E88725677B63}" destId="{A27FD7B2-FBE2-4E52-B155-A375792764F9}" srcOrd="12" destOrd="0" presId="urn:microsoft.com/office/officeart/2008/layout/VerticalCurvedList"/>
    <dgm:cxn modelId="{DE5150FA-9D0F-4EC7-A612-5B24BD580F3B}" type="presParOf" srcId="{A27FD7B2-FBE2-4E52-B155-A375792764F9}" destId="{9C1761CB-BACE-4FAF-8EBE-FD09AB135ADA}" srcOrd="0" destOrd="0" presId="urn:microsoft.com/office/officeart/2008/layout/VerticalCurvedList"/>
    <dgm:cxn modelId="{3930D81E-09B1-4C83-92AD-C84E29B571E3}" type="presParOf" srcId="{649468F2-AF7C-4CE4-960E-E88725677B63}" destId="{9AA17369-36DD-44D8-B4D2-4098B52E0A66}" srcOrd="13" destOrd="0" presId="urn:microsoft.com/office/officeart/2008/layout/VerticalCurvedList"/>
    <dgm:cxn modelId="{68C6ABC1-A1A5-4349-9CED-9C5EC66A76F2}" type="presParOf" srcId="{649468F2-AF7C-4CE4-960E-E88725677B63}" destId="{568EDC8A-03A2-4DE2-8015-9FA8420C4CC4}" srcOrd="14" destOrd="0" presId="urn:microsoft.com/office/officeart/2008/layout/VerticalCurvedList"/>
    <dgm:cxn modelId="{48B4238F-1716-41D5-9996-66486E9E905F}" type="presParOf" srcId="{568EDC8A-03A2-4DE2-8015-9FA8420C4CC4}" destId="{12DAC12C-D2E1-47EF-97F7-AE7DE044F7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050D5-905C-427F-950F-A4F86FFC1CB1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</dgm:pt>
    <dgm:pt modelId="{8784D617-B52C-4BCF-9D8E-8B963BE68A1C}">
      <dgm:prSet phldrT="[Текст]"/>
      <dgm:spPr/>
      <dgm:t>
        <a:bodyPr/>
        <a:lstStyle/>
        <a:p>
          <a:endParaRPr lang="ru-RU" dirty="0" smtClean="0"/>
        </a:p>
        <a:p>
          <a:r>
            <a:rPr lang="ru-RU" smtClean="0"/>
            <a:t>Снижение </a:t>
          </a:r>
          <a:br>
            <a:rPr lang="ru-RU" smtClean="0"/>
          </a:br>
          <a:r>
            <a:rPr lang="ru-RU" smtClean="0"/>
            <a:t>уровня </a:t>
          </a:r>
          <a:br>
            <a:rPr lang="ru-RU" smtClean="0"/>
          </a:br>
          <a:r>
            <a:rPr lang="ru-RU" smtClean="0"/>
            <a:t>текучести</a:t>
          </a:r>
          <a:endParaRPr lang="ru-RU" dirty="0"/>
        </a:p>
      </dgm:t>
    </dgm:pt>
    <dgm:pt modelId="{9695F603-3A9D-47BC-86F3-0D8678188497}" type="parTrans" cxnId="{D7C36330-A1C9-442C-A040-5C3A634F91F2}">
      <dgm:prSet/>
      <dgm:spPr/>
      <dgm:t>
        <a:bodyPr/>
        <a:lstStyle/>
        <a:p>
          <a:endParaRPr lang="ru-RU"/>
        </a:p>
      </dgm:t>
    </dgm:pt>
    <dgm:pt modelId="{C1528E2C-4A38-461F-9707-54331F5BBE1A}" type="sibTrans" cxnId="{D7C36330-A1C9-442C-A040-5C3A634F91F2}">
      <dgm:prSet/>
      <dgm:spPr/>
      <dgm:t>
        <a:bodyPr/>
        <a:lstStyle/>
        <a:p>
          <a:endParaRPr lang="ru-RU"/>
        </a:p>
      </dgm:t>
    </dgm:pt>
    <dgm:pt modelId="{12AB25B6-29B1-49EE-B5E9-2D4443EA4ED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Повышение образовательного </a:t>
          </a:r>
          <a:br>
            <a:rPr lang="ru-RU" dirty="0" smtClean="0"/>
          </a:br>
          <a:r>
            <a:rPr lang="ru-RU" dirty="0" smtClean="0"/>
            <a:t>и профессионального уровня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8D8A4E8-9D04-4A8E-BED6-680B90DF7ADD}" type="parTrans" cxnId="{35AD97B8-AB9F-4F5B-A7CD-01732E9B46FF}">
      <dgm:prSet/>
      <dgm:spPr/>
      <dgm:t>
        <a:bodyPr/>
        <a:lstStyle/>
        <a:p>
          <a:endParaRPr lang="ru-RU"/>
        </a:p>
      </dgm:t>
    </dgm:pt>
    <dgm:pt modelId="{C2935642-28B3-4568-90FC-871F75DAC3EC}" type="sibTrans" cxnId="{35AD97B8-AB9F-4F5B-A7CD-01732E9B46FF}">
      <dgm:prSet/>
      <dgm:spPr/>
      <dgm:t>
        <a:bodyPr/>
        <a:lstStyle/>
        <a:p>
          <a:endParaRPr lang="ru-RU"/>
        </a:p>
      </dgm:t>
    </dgm:pt>
    <dgm:pt modelId="{0032E7C1-B8EB-4066-A11A-0F5CC3E3E9C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Обновление кадрового состава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855FC83-7144-4C94-AB1F-8EFA8FEA6A39}" type="parTrans" cxnId="{447E9C14-1893-4A95-B531-EAB563F4C48A}">
      <dgm:prSet/>
      <dgm:spPr/>
      <dgm:t>
        <a:bodyPr/>
        <a:lstStyle/>
        <a:p>
          <a:endParaRPr lang="ru-RU"/>
        </a:p>
      </dgm:t>
    </dgm:pt>
    <dgm:pt modelId="{CED8D5B0-FE4B-4D5E-8ED1-132AA7961598}" type="sibTrans" cxnId="{447E9C14-1893-4A95-B531-EAB563F4C48A}">
      <dgm:prSet/>
      <dgm:spPr/>
      <dgm:t>
        <a:bodyPr/>
        <a:lstStyle/>
        <a:p>
          <a:endParaRPr lang="ru-RU"/>
        </a:p>
      </dgm:t>
    </dgm:pt>
    <dgm:pt modelId="{20F3936D-DF1C-4E9C-AEA5-11DB99A4F442}" type="pres">
      <dgm:prSet presAssocID="{C8E050D5-905C-427F-950F-A4F86FFC1CB1}" presName="Name0" presStyleCnt="0">
        <dgm:presLayoutVars>
          <dgm:dir/>
          <dgm:animLvl val="lvl"/>
          <dgm:resizeHandles val="exact"/>
        </dgm:presLayoutVars>
      </dgm:prSet>
      <dgm:spPr/>
    </dgm:pt>
    <dgm:pt modelId="{C520B54A-7CD0-46AB-91F0-3A094370CFB2}" type="pres">
      <dgm:prSet presAssocID="{8784D617-B52C-4BCF-9D8E-8B963BE68A1C}" presName="Name8" presStyleCnt="0"/>
      <dgm:spPr/>
    </dgm:pt>
    <dgm:pt modelId="{2DB39105-84F9-4909-94F2-84599EE58F6D}" type="pres">
      <dgm:prSet presAssocID="{8784D617-B52C-4BCF-9D8E-8B963BE68A1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F0B3-785C-4BCF-850A-921359C8FC23}" type="pres">
      <dgm:prSet presAssocID="{8784D617-B52C-4BCF-9D8E-8B963BE68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420B6-15C3-4C81-BB24-B848D381E238}" type="pres">
      <dgm:prSet presAssocID="{12AB25B6-29B1-49EE-B5E9-2D4443EA4EDE}" presName="Name8" presStyleCnt="0"/>
      <dgm:spPr/>
    </dgm:pt>
    <dgm:pt modelId="{C1C8B9F0-105B-4680-8871-46B020BBA8BE}" type="pres">
      <dgm:prSet presAssocID="{12AB25B6-29B1-49EE-B5E9-2D4443EA4EDE}" presName="level" presStyleLbl="node1" presStyleIdx="1" presStyleCnt="3" custLinFactNeighborX="187" custLinFactNeighborY="5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ED112-15CC-47F3-9459-F24A36885A14}" type="pres">
      <dgm:prSet presAssocID="{12AB25B6-29B1-49EE-B5E9-2D4443EA4E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C364-F271-4E02-AAC1-36CBC2297F46}" type="pres">
      <dgm:prSet presAssocID="{0032E7C1-B8EB-4066-A11A-0F5CC3E3E9C9}" presName="Name8" presStyleCnt="0"/>
      <dgm:spPr/>
    </dgm:pt>
    <dgm:pt modelId="{74659584-7CDC-42AB-BE5F-335F7E1B7A67}" type="pres">
      <dgm:prSet presAssocID="{0032E7C1-B8EB-4066-A11A-0F5CC3E3E9C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98793-0A24-46ED-B2E7-1450360EA9E9}" type="pres">
      <dgm:prSet presAssocID="{0032E7C1-B8EB-4066-A11A-0F5CC3E3E9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B4C36-ABD2-4CDE-92E7-03E75790F277}" type="presOf" srcId="{8784D617-B52C-4BCF-9D8E-8B963BE68A1C}" destId="{04ACF0B3-785C-4BCF-850A-921359C8FC23}" srcOrd="1" destOrd="0" presId="urn:microsoft.com/office/officeart/2005/8/layout/pyramid1"/>
    <dgm:cxn modelId="{FAB51F9E-D3A6-42A8-B256-D352BAEB9FA2}" type="presOf" srcId="{0032E7C1-B8EB-4066-A11A-0F5CC3E3E9C9}" destId="{C7F98793-0A24-46ED-B2E7-1450360EA9E9}" srcOrd="1" destOrd="0" presId="urn:microsoft.com/office/officeart/2005/8/layout/pyramid1"/>
    <dgm:cxn modelId="{A3D9874E-1BF5-4EBB-AC31-32D57C1704FA}" type="presOf" srcId="{8784D617-B52C-4BCF-9D8E-8B963BE68A1C}" destId="{2DB39105-84F9-4909-94F2-84599EE58F6D}" srcOrd="0" destOrd="0" presId="urn:microsoft.com/office/officeart/2005/8/layout/pyramid1"/>
    <dgm:cxn modelId="{447E9C14-1893-4A95-B531-EAB563F4C48A}" srcId="{C8E050D5-905C-427F-950F-A4F86FFC1CB1}" destId="{0032E7C1-B8EB-4066-A11A-0F5CC3E3E9C9}" srcOrd="2" destOrd="0" parTransId="{0855FC83-7144-4C94-AB1F-8EFA8FEA6A39}" sibTransId="{CED8D5B0-FE4B-4D5E-8ED1-132AA7961598}"/>
    <dgm:cxn modelId="{CC89589E-C82E-4316-9CCD-FA1D33627709}" type="presOf" srcId="{12AB25B6-29B1-49EE-B5E9-2D4443EA4EDE}" destId="{C1C8B9F0-105B-4680-8871-46B020BBA8BE}" srcOrd="0" destOrd="0" presId="urn:microsoft.com/office/officeart/2005/8/layout/pyramid1"/>
    <dgm:cxn modelId="{35AD97B8-AB9F-4F5B-A7CD-01732E9B46FF}" srcId="{C8E050D5-905C-427F-950F-A4F86FFC1CB1}" destId="{12AB25B6-29B1-49EE-B5E9-2D4443EA4EDE}" srcOrd="1" destOrd="0" parTransId="{68D8A4E8-9D04-4A8E-BED6-680B90DF7ADD}" sibTransId="{C2935642-28B3-4568-90FC-871F75DAC3EC}"/>
    <dgm:cxn modelId="{3B8CD6B2-6A66-4BEC-9657-2C998A859D5D}" type="presOf" srcId="{0032E7C1-B8EB-4066-A11A-0F5CC3E3E9C9}" destId="{74659584-7CDC-42AB-BE5F-335F7E1B7A67}" srcOrd="0" destOrd="0" presId="urn:microsoft.com/office/officeart/2005/8/layout/pyramid1"/>
    <dgm:cxn modelId="{D7C36330-A1C9-442C-A040-5C3A634F91F2}" srcId="{C8E050D5-905C-427F-950F-A4F86FFC1CB1}" destId="{8784D617-B52C-4BCF-9D8E-8B963BE68A1C}" srcOrd="0" destOrd="0" parTransId="{9695F603-3A9D-47BC-86F3-0D8678188497}" sibTransId="{C1528E2C-4A38-461F-9707-54331F5BBE1A}"/>
    <dgm:cxn modelId="{A5A5CD12-047F-47FA-9515-0AE3D2B3896A}" type="presOf" srcId="{C8E050D5-905C-427F-950F-A4F86FFC1CB1}" destId="{20F3936D-DF1C-4E9C-AEA5-11DB99A4F442}" srcOrd="0" destOrd="0" presId="urn:microsoft.com/office/officeart/2005/8/layout/pyramid1"/>
    <dgm:cxn modelId="{B4763EC1-6D3C-47D4-8ED8-4DA79C30B081}" type="presOf" srcId="{12AB25B6-29B1-49EE-B5E9-2D4443EA4EDE}" destId="{0D0ED112-15CC-47F3-9459-F24A36885A14}" srcOrd="1" destOrd="0" presId="urn:microsoft.com/office/officeart/2005/8/layout/pyramid1"/>
    <dgm:cxn modelId="{7D50A082-E673-4AA4-936B-0D3749B4ACFD}" type="presParOf" srcId="{20F3936D-DF1C-4E9C-AEA5-11DB99A4F442}" destId="{C520B54A-7CD0-46AB-91F0-3A094370CFB2}" srcOrd="0" destOrd="0" presId="urn:microsoft.com/office/officeart/2005/8/layout/pyramid1"/>
    <dgm:cxn modelId="{277EEF56-0163-4D17-9C9C-0847114BA760}" type="presParOf" srcId="{C520B54A-7CD0-46AB-91F0-3A094370CFB2}" destId="{2DB39105-84F9-4909-94F2-84599EE58F6D}" srcOrd="0" destOrd="0" presId="urn:microsoft.com/office/officeart/2005/8/layout/pyramid1"/>
    <dgm:cxn modelId="{A7D8724F-A4C7-4036-9636-A4EF3FB0098E}" type="presParOf" srcId="{C520B54A-7CD0-46AB-91F0-3A094370CFB2}" destId="{04ACF0B3-785C-4BCF-850A-921359C8FC23}" srcOrd="1" destOrd="0" presId="urn:microsoft.com/office/officeart/2005/8/layout/pyramid1"/>
    <dgm:cxn modelId="{BDBB8B11-52F3-43FB-82CE-F9964A99E1FD}" type="presParOf" srcId="{20F3936D-DF1C-4E9C-AEA5-11DB99A4F442}" destId="{E76420B6-15C3-4C81-BB24-B848D381E238}" srcOrd="1" destOrd="0" presId="urn:microsoft.com/office/officeart/2005/8/layout/pyramid1"/>
    <dgm:cxn modelId="{4652E82E-7A2B-4005-9742-91A679C62EFF}" type="presParOf" srcId="{E76420B6-15C3-4C81-BB24-B848D381E238}" destId="{C1C8B9F0-105B-4680-8871-46B020BBA8BE}" srcOrd="0" destOrd="0" presId="urn:microsoft.com/office/officeart/2005/8/layout/pyramid1"/>
    <dgm:cxn modelId="{752BDAEF-85CB-4A49-8F7C-10C33229B977}" type="presParOf" srcId="{E76420B6-15C3-4C81-BB24-B848D381E238}" destId="{0D0ED112-15CC-47F3-9459-F24A36885A14}" srcOrd="1" destOrd="0" presId="urn:microsoft.com/office/officeart/2005/8/layout/pyramid1"/>
    <dgm:cxn modelId="{9D29F512-6092-4006-A042-8338E52F704B}" type="presParOf" srcId="{20F3936D-DF1C-4E9C-AEA5-11DB99A4F442}" destId="{2984C364-F271-4E02-AAC1-36CBC2297F46}" srcOrd="2" destOrd="0" presId="urn:microsoft.com/office/officeart/2005/8/layout/pyramid1"/>
    <dgm:cxn modelId="{E89E138F-D82A-4845-B965-7723C40DEF7A}" type="presParOf" srcId="{2984C364-F271-4E02-AAC1-36CBC2297F46}" destId="{74659584-7CDC-42AB-BE5F-335F7E1B7A67}" srcOrd="0" destOrd="0" presId="urn:microsoft.com/office/officeart/2005/8/layout/pyramid1"/>
    <dgm:cxn modelId="{F126FDF1-1BC8-4B74-8171-CF18EE5E4ECC}" type="presParOf" srcId="{2984C364-F271-4E02-AAC1-36CBC2297F46}" destId="{C7F98793-0A24-46ED-B2E7-1450360EA9E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85EBA-96D6-4882-95F0-3981D7220D50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4EC62A7-2796-45B1-9548-FB47763F082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1D6FE-9290-48A5-9D2E-5970BED082A8}" type="parTrans" cxnId="{B4A5CAEB-73E6-458F-9947-D3F058236E9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ECF1D-EAAE-480B-9393-9CF1FD0700F3}" type="sibTrans" cxnId="{B4A5CAEB-73E6-458F-9947-D3F058236E9E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CABC1-049D-48F7-85E3-41AE9E1B120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0CCE4-CC04-43B4-86C2-8D8D764A759C}" type="parTrans" cxnId="{B9D5B28D-F3DC-4EF4-9014-79C6B37C9EC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D18D4-FBFE-4198-BBBD-65B158D49602}" type="sibTrans" cxnId="{B9D5B28D-F3DC-4EF4-9014-79C6B37C9ECD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361B4-0D5C-4152-AB7F-330C860CE8BE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Миритократие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6782F-2EE3-4834-9F96-1F994F8D46BE}" type="parTrans" cxnId="{9042024D-F5CC-449A-A7C0-07BFC58E5D4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F65B1-AC78-49B8-95AD-137BCD292151}" type="sibTrans" cxnId="{9042024D-F5CC-449A-A7C0-07BFC58E5D43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EFFC1-6DEB-4501-BDA9-CFC721B5BAC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90965-9683-4A68-A4D4-F5015F1D1E04}" type="parTrans" cxnId="{35B20699-DF7C-4CF8-BD36-824FC44BC0D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FFF14-D847-4675-9870-0C3C2CA277AE}" type="sibTrans" cxnId="{35B20699-DF7C-4CF8-BD36-824FC44BC0D5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A0A41-83C0-4C65-926C-E6C4554C01A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Систематическое обновление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C3217-B614-4FE3-A7F1-BCB605486C94}" type="parTrans" cxnId="{F20A272C-44B6-458A-9434-22A627B7AC5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C2D5C-267E-4C59-8876-1529B5DBCBF2}" type="sibTrans" cxnId="{F20A272C-44B6-458A-9434-22A627B7AC54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F1057-68BB-409D-AC66-E8A1C471EE7B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Демократизм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780DE-116B-43B5-9371-272F1FB2BF92}" type="parTrans" cxnId="{2A65EA4B-30C5-4A19-9C1D-C6BCDA296FA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76EEB-E519-400F-A119-9C9E0495707D}" type="sibTrans" cxnId="{2A65EA4B-30C5-4A19-9C1D-C6BCDA296FA4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15E1B-3389-467F-B16A-91BF0042A75E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Гуманизм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2A444-CF3B-4D81-AEBF-0E885080DCDB}" type="parTrans" cxnId="{C04BF857-10EC-4F0F-B9E0-D9810E8ABCB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4F47A-1383-4EC3-9BF6-7F4E980AD6D8}" type="sibTrans" cxnId="{C04BF857-10EC-4F0F-B9E0-D9810E8ABCB2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B4861-2A0D-433C-A2F2-B9FBA9C20887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Гласность и открытость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778C5-1D10-40FB-B2D5-08E79707F910}" type="parTrans" cxnId="{D46A137F-BA61-46C5-AA51-06A69970ECF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E3821-2416-44D5-BA4C-45BC94E1E396}" type="sibTrans" cxnId="{D46A137F-BA61-46C5-AA51-06A69970ECF6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C6F12-17A9-4155-8411-ABDCFC7D3296}" type="pres">
      <dgm:prSet presAssocID="{DDF85EBA-96D6-4882-95F0-3981D7220D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92929-30F8-4BE7-BA42-975E6708CE52}" type="pres">
      <dgm:prSet presAssocID="{14EC62A7-2796-45B1-9548-FB47763F082C}" presName="dummy" presStyleCnt="0"/>
      <dgm:spPr/>
    </dgm:pt>
    <dgm:pt modelId="{95982628-BBDF-417C-80A7-EB6321F1FF18}" type="pres">
      <dgm:prSet presAssocID="{14EC62A7-2796-45B1-9548-FB47763F082C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060C3-2248-4D23-B78A-C4F4A3BFA3F8}" type="pres">
      <dgm:prSet presAssocID="{246ECF1D-EAAE-480B-9393-9CF1FD0700F3}" presName="sibTrans" presStyleLbl="node1" presStyleIdx="0" presStyleCnt="8"/>
      <dgm:spPr/>
      <dgm:t>
        <a:bodyPr/>
        <a:lstStyle/>
        <a:p>
          <a:endParaRPr lang="ru-RU"/>
        </a:p>
      </dgm:t>
    </dgm:pt>
    <dgm:pt modelId="{1768A8CD-0021-46EB-84EB-8A4BB5CD2DD8}" type="pres">
      <dgm:prSet presAssocID="{214CABC1-049D-48F7-85E3-41AE9E1B1202}" presName="dummy" presStyleCnt="0"/>
      <dgm:spPr/>
    </dgm:pt>
    <dgm:pt modelId="{D32D6F15-4602-4D8A-8CFE-44BA14B67024}" type="pres">
      <dgm:prSet presAssocID="{214CABC1-049D-48F7-85E3-41AE9E1B1202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49FEE-D6BA-4797-803D-682AAF750B3E}" type="pres">
      <dgm:prSet presAssocID="{A45D18D4-FBFE-4198-BBBD-65B158D49602}" presName="sibTrans" presStyleLbl="node1" presStyleIdx="1" presStyleCnt="8"/>
      <dgm:spPr/>
      <dgm:t>
        <a:bodyPr/>
        <a:lstStyle/>
        <a:p>
          <a:endParaRPr lang="ru-RU"/>
        </a:p>
      </dgm:t>
    </dgm:pt>
    <dgm:pt modelId="{7655C6FA-C8FD-42FC-85D2-337167DF1CC6}" type="pres">
      <dgm:prSet presAssocID="{F87F1057-68BB-409D-AC66-E8A1C471EE7B}" presName="dummy" presStyleCnt="0"/>
      <dgm:spPr/>
    </dgm:pt>
    <dgm:pt modelId="{3AB23228-BD6E-4B5C-BBDA-44BD4A2B206F}" type="pres">
      <dgm:prSet presAssocID="{F87F1057-68BB-409D-AC66-E8A1C471EE7B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23CD8-C897-471B-B1E8-DAE09216D393}" type="pres">
      <dgm:prSet presAssocID="{D2376EEB-E519-400F-A119-9C9E0495707D}" presName="sibTrans" presStyleLbl="node1" presStyleIdx="2" presStyleCnt="8"/>
      <dgm:spPr/>
      <dgm:t>
        <a:bodyPr/>
        <a:lstStyle/>
        <a:p>
          <a:endParaRPr lang="ru-RU"/>
        </a:p>
      </dgm:t>
    </dgm:pt>
    <dgm:pt modelId="{3FE1D91F-C825-4176-B260-B55B5C0920BF}" type="pres">
      <dgm:prSet presAssocID="{A9A15E1B-3389-467F-B16A-91BF0042A75E}" presName="dummy" presStyleCnt="0"/>
      <dgm:spPr/>
    </dgm:pt>
    <dgm:pt modelId="{1EDC9311-D46D-4C84-9C1D-162E9D1F8E91}" type="pres">
      <dgm:prSet presAssocID="{A9A15E1B-3389-467F-B16A-91BF0042A75E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83FE4-A173-42D1-9036-1404B40A73F6}" type="pres">
      <dgm:prSet presAssocID="{CC04F47A-1383-4EC3-9BF6-7F4E980AD6D8}" presName="sibTrans" presStyleLbl="node1" presStyleIdx="3" presStyleCnt="8"/>
      <dgm:spPr/>
      <dgm:t>
        <a:bodyPr/>
        <a:lstStyle/>
        <a:p>
          <a:endParaRPr lang="ru-RU"/>
        </a:p>
      </dgm:t>
    </dgm:pt>
    <dgm:pt modelId="{8BB1978F-66E4-486D-B263-D00C2552EE1A}" type="pres">
      <dgm:prSet presAssocID="{D2EB4861-2A0D-433C-A2F2-B9FBA9C20887}" presName="dummy" presStyleCnt="0"/>
      <dgm:spPr/>
    </dgm:pt>
    <dgm:pt modelId="{D373B1CE-1C0B-4CE7-B41C-AE6EE4AC1CBD}" type="pres">
      <dgm:prSet presAssocID="{D2EB4861-2A0D-433C-A2F2-B9FBA9C2088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94BE9-BF49-41DB-989B-9BBF3F434883}" type="pres">
      <dgm:prSet presAssocID="{8CFE3821-2416-44D5-BA4C-45BC94E1E396}" presName="sibTrans" presStyleLbl="node1" presStyleIdx="4" presStyleCnt="8"/>
      <dgm:spPr/>
      <dgm:t>
        <a:bodyPr/>
        <a:lstStyle/>
        <a:p>
          <a:endParaRPr lang="ru-RU"/>
        </a:p>
      </dgm:t>
    </dgm:pt>
    <dgm:pt modelId="{A5C2EA70-EB31-4E0E-9971-9AD44D6C6BBD}" type="pres">
      <dgm:prSet presAssocID="{6A3361B4-0D5C-4152-AB7F-330C860CE8BE}" presName="dummy" presStyleCnt="0"/>
      <dgm:spPr/>
    </dgm:pt>
    <dgm:pt modelId="{2DB5CA94-47C2-4935-8FBF-EC7350EA96EA}" type="pres">
      <dgm:prSet presAssocID="{6A3361B4-0D5C-4152-AB7F-330C860CE8BE}" presName="node" presStyleLbl="revTx" presStyleIdx="5" presStyleCnt="8" custScaleX="11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619DF-50E0-488D-A32C-28BFC39E9865}" type="pres">
      <dgm:prSet presAssocID="{577F65B1-AC78-49B8-95AD-137BCD292151}" presName="sibTrans" presStyleLbl="node1" presStyleIdx="5" presStyleCnt="8"/>
      <dgm:spPr/>
      <dgm:t>
        <a:bodyPr/>
        <a:lstStyle/>
        <a:p>
          <a:endParaRPr lang="ru-RU"/>
        </a:p>
      </dgm:t>
    </dgm:pt>
    <dgm:pt modelId="{FEAA89F8-3BFD-460F-A25C-0460AC96B383}" type="pres">
      <dgm:prSet presAssocID="{061EFFC1-6DEB-4501-BDA9-CFC721B5BAC9}" presName="dummy" presStyleCnt="0"/>
      <dgm:spPr/>
    </dgm:pt>
    <dgm:pt modelId="{7ADCBD0A-845F-45BC-BFF3-BD9FBF2326FA}" type="pres">
      <dgm:prSet presAssocID="{061EFFC1-6DEB-4501-BDA9-CFC721B5BAC9}" presName="node" presStyleLbl="revTx" presStyleIdx="6" presStyleCnt="8" custScaleX="153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15E5-CE4A-4B41-AFCA-C1D5F9F97725}" type="pres">
      <dgm:prSet presAssocID="{7BBFFF14-D847-4675-9870-0C3C2CA277AE}" presName="sibTrans" presStyleLbl="node1" presStyleIdx="6" presStyleCnt="8"/>
      <dgm:spPr/>
      <dgm:t>
        <a:bodyPr/>
        <a:lstStyle/>
        <a:p>
          <a:endParaRPr lang="ru-RU"/>
        </a:p>
      </dgm:t>
    </dgm:pt>
    <dgm:pt modelId="{D8D4C244-E82B-49BC-9C5E-C1951B21A10A}" type="pres">
      <dgm:prSet presAssocID="{6FAA0A41-83C0-4C65-926C-E6C4554C01A6}" presName="dummy" presStyleCnt="0"/>
      <dgm:spPr/>
    </dgm:pt>
    <dgm:pt modelId="{9C23FDDF-CD38-459C-BCE4-A083DC59F2BC}" type="pres">
      <dgm:prSet presAssocID="{6FAA0A41-83C0-4C65-926C-E6C4554C01A6}" presName="node" presStyleLbl="revTx" presStyleIdx="7" presStyleCnt="8" custRadScaleRad="100041" custRadScaleInc="-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89C21-9E74-4131-B047-83EAF688B383}" type="pres">
      <dgm:prSet presAssocID="{4E1C2D5C-267E-4C59-8876-1529B5DBCBF2}" presName="sibTrans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5123A09F-904D-4491-BF29-CB5555008260}" type="presOf" srcId="{DDF85EBA-96D6-4882-95F0-3981D7220D50}" destId="{914C6F12-17A9-4155-8411-ABDCFC7D3296}" srcOrd="0" destOrd="0" presId="urn:microsoft.com/office/officeart/2005/8/layout/cycle1"/>
    <dgm:cxn modelId="{B9D5B28D-F3DC-4EF4-9014-79C6B37C9ECD}" srcId="{DDF85EBA-96D6-4882-95F0-3981D7220D50}" destId="{214CABC1-049D-48F7-85E3-41AE9E1B1202}" srcOrd="1" destOrd="0" parTransId="{10F0CCE4-CC04-43B4-86C2-8D8D764A759C}" sibTransId="{A45D18D4-FBFE-4198-BBBD-65B158D49602}"/>
    <dgm:cxn modelId="{6FC3AF83-7F08-48D4-B7E3-B861A8E31099}" type="presOf" srcId="{F87F1057-68BB-409D-AC66-E8A1C471EE7B}" destId="{3AB23228-BD6E-4B5C-BBDA-44BD4A2B206F}" srcOrd="0" destOrd="0" presId="urn:microsoft.com/office/officeart/2005/8/layout/cycle1"/>
    <dgm:cxn modelId="{8EEA0F23-51DA-4471-87FB-B564AE8947EE}" type="presOf" srcId="{14EC62A7-2796-45B1-9548-FB47763F082C}" destId="{95982628-BBDF-417C-80A7-EB6321F1FF18}" srcOrd="0" destOrd="0" presId="urn:microsoft.com/office/officeart/2005/8/layout/cycle1"/>
    <dgm:cxn modelId="{EFA4F1FB-4A7A-4E70-B4D2-F11CB8CC1FE7}" type="presOf" srcId="{CC04F47A-1383-4EC3-9BF6-7F4E980AD6D8}" destId="{ED983FE4-A173-42D1-9036-1404B40A73F6}" srcOrd="0" destOrd="0" presId="urn:microsoft.com/office/officeart/2005/8/layout/cycle1"/>
    <dgm:cxn modelId="{0713DE63-E207-4FBD-A3F8-1841AF4664DE}" type="presOf" srcId="{6A3361B4-0D5C-4152-AB7F-330C860CE8BE}" destId="{2DB5CA94-47C2-4935-8FBF-EC7350EA96EA}" srcOrd="0" destOrd="0" presId="urn:microsoft.com/office/officeart/2005/8/layout/cycle1"/>
    <dgm:cxn modelId="{D1826686-C519-43DD-8704-F1A3DAB64822}" type="presOf" srcId="{577F65B1-AC78-49B8-95AD-137BCD292151}" destId="{330619DF-50E0-488D-A32C-28BFC39E9865}" srcOrd="0" destOrd="0" presId="urn:microsoft.com/office/officeart/2005/8/layout/cycle1"/>
    <dgm:cxn modelId="{7CF05CBF-DFC5-426C-849D-1BC0F9F7F433}" type="presOf" srcId="{A9A15E1B-3389-467F-B16A-91BF0042A75E}" destId="{1EDC9311-D46D-4C84-9C1D-162E9D1F8E91}" srcOrd="0" destOrd="0" presId="urn:microsoft.com/office/officeart/2005/8/layout/cycle1"/>
    <dgm:cxn modelId="{2A65EA4B-30C5-4A19-9C1D-C6BCDA296FA4}" srcId="{DDF85EBA-96D6-4882-95F0-3981D7220D50}" destId="{F87F1057-68BB-409D-AC66-E8A1C471EE7B}" srcOrd="2" destOrd="0" parTransId="{CDD780DE-116B-43B5-9371-272F1FB2BF92}" sibTransId="{D2376EEB-E519-400F-A119-9C9E0495707D}"/>
    <dgm:cxn modelId="{33CADF37-230A-42F4-A979-CDF5A5B53E46}" type="presOf" srcId="{7BBFFF14-D847-4675-9870-0C3C2CA277AE}" destId="{087315E5-CE4A-4B41-AFCA-C1D5F9F97725}" srcOrd="0" destOrd="0" presId="urn:microsoft.com/office/officeart/2005/8/layout/cycle1"/>
    <dgm:cxn modelId="{35B20699-DF7C-4CF8-BD36-824FC44BC0D5}" srcId="{DDF85EBA-96D6-4882-95F0-3981D7220D50}" destId="{061EFFC1-6DEB-4501-BDA9-CFC721B5BAC9}" srcOrd="6" destOrd="0" parTransId="{9AD90965-9683-4A68-A4D4-F5015F1D1E04}" sibTransId="{7BBFFF14-D847-4675-9870-0C3C2CA277AE}"/>
    <dgm:cxn modelId="{C04BF857-10EC-4F0F-B9E0-D9810E8ABCB2}" srcId="{DDF85EBA-96D6-4882-95F0-3981D7220D50}" destId="{A9A15E1B-3389-467F-B16A-91BF0042A75E}" srcOrd="3" destOrd="0" parTransId="{49C2A444-CF3B-4D81-AEBF-0E885080DCDB}" sibTransId="{CC04F47A-1383-4EC3-9BF6-7F4E980AD6D8}"/>
    <dgm:cxn modelId="{B4EE4EA1-F5DC-40BA-8874-700ECB175B8D}" type="presOf" srcId="{8CFE3821-2416-44D5-BA4C-45BC94E1E396}" destId="{98494BE9-BF49-41DB-989B-9BBF3F434883}" srcOrd="0" destOrd="0" presId="urn:microsoft.com/office/officeart/2005/8/layout/cycle1"/>
    <dgm:cxn modelId="{D1308DB3-BBC1-4608-B89D-E39B9F9B8990}" type="presOf" srcId="{D2EB4861-2A0D-433C-A2F2-B9FBA9C20887}" destId="{D373B1CE-1C0B-4CE7-B41C-AE6EE4AC1CBD}" srcOrd="0" destOrd="0" presId="urn:microsoft.com/office/officeart/2005/8/layout/cycle1"/>
    <dgm:cxn modelId="{236AE074-8982-4656-BB5B-90FD89C3ACDF}" type="presOf" srcId="{A45D18D4-FBFE-4198-BBBD-65B158D49602}" destId="{54B49FEE-D6BA-4797-803D-682AAF750B3E}" srcOrd="0" destOrd="0" presId="urn:microsoft.com/office/officeart/2005/8/layout/cycle1"/>
    <dgm:cxn modelId="{9042024D-F5CC-449A-A7C0-07BFC58E5D43}" srcId="{DDF85EBA-96D6-4882-95F0-3981D7220D50}" destId="{6A3361B4-0D5C-4152-AB7F-330C860CE8BE}" srcOrd="5" destOrd="0" parTransId="{B756782F-2EE3-4834-9F96-1F994F8D46BE}" sibTransId="{577F65B1-AC78-49B8-95AD-137BCD292151}"/>
    <dgm:cxn modelId="{F5151552-DFED-41A9-8DDF-DDE57A5CE68D}" type="presOf" srcId="{061EFFC1-6DEB-4501-BDA9-CFC721B5BAC9}" destId="{7ADCBD0A-845F-45BC-BFF3-BD9FBF2326FA}" srcOrd="0" destOrd="0" presId="urn:microsoft.com/office/officeart/2005/8/layout/cycle1"/>
    <dgm:cxn modelId="{6ABBC2B1-D1F7-4AFA-AE92-CC1F5C5858A9}" type="presOf" srcId="{6FAA0A41-83C0-4C65-926C-E6C4554C01A6}" destId="{9C23FDDF-CD38-459C-BCE4-A083DC59F2BC}" srcOrd="0" destOrd="0" presId="urn:microsoft.com/office/officeart/2005/8/layout/cycle1"/>
    <dgm:cxn modelId="{B4A5CAEB-73E6-458F-9947-D3F058236E9E}" srcId="{DDF85EBA-96D6-4882-95F0-3981D7220D50}" destId="{14EC62A7-2796-45B1-9548-FB47763F082C}" srcOrd="0" destOrd="0" parTransId="{E581D6FE-9290-48A5-9D2E-5970BED082A8}" sibTransId="{246ECF1D-EAAE-480B-9393-9CF1FD0700F3}"/>
    <dgm:cxn modelId="{B01B94EA-1EEF-4869-9200-C23ACB431FB7}" type="presOf" srcId="{4E1C2D5C-267E-4C59-8876-1529B5DBCBF2}" destId="{55889C21-9E74-4131-B047-83EAF688B383}" srcOrd="0" destOrd="0" presId="urn:microsoft.com/office/officeart/2005/8/layout/cycle1"/>
    <dgm:cxn modelId="{F20A272C-44B6-458A-9434-22A627B7AC54}" srcId="{DDF85EBA-96D6-4882-95F0-3981D7220D50}" destId="{6FAA0A41-83C0-4C65-926C-E6C4554C01A6}" srcOrd="7" destOrd="0" parTransId="{40AC3217-B614-4FE3-A7F1-BCB605486C94}" sibTransId="{4E1C2D5C-267E-4C59-8876-1529B5DBCBF2}"/>
    <dgm:cxn modelId="{C1F2ABF5-9012-489D-904F-967595CF2F6C}" type="presOf" srcId="{246ECF1D-EAAE-480B-9393-9CF1FD0700F3}" destId="{00B060C3-2248-4D23-B78A-C4F4A3BFA3F8}" srcOrd="0" destOrd="0" presId="urn:microsoft.com/office/officeart/2005/8/layout/cycle1"/>
    <dgm:cxn modelId="{82EE3894-DCAF-41B0-BE99-219BA9C6559F}" type="presOf" srcId="{214CABC1-049D-48F7-85E3-41AE9E1B1202}" destId="{D32D6F15-4602-4D8A-8CFE-44BA14B67024}" srcOrd="0" destOrd="0" presId="urn:microsoft.com/office/officeart/2005/8/layout/cycle1"/>
    <dgm:cxn modelId="{5CFA3E9C-92E9-4F5C-8067-AF974585D06B}" type="presOf" srcId="{D2376EEB-E519-400F-A119-9C9E0495707D}" destId="{E3F23CD8-C897-471B-B1E8-DAE09216D393}" srcOrd="0" destOrd="0" presId="urn:microsoft.com/office/officeart/2005/8/layout/cycle1"/>
    <dgm:cxn modelId="{D46A137F-BA61-46C5-AA51-06A69970ECF6}" srcId="{DDF85EBA-96D6-4882-95F0-3981D7220D50}" destId="{D2EB4861-2A0D-433C-A2F2-B9FBA9C20887}" srcOrd="4" destOrd="0" parTransId="{182778C5-1D10-40FB-B2D5-08E79707F910}" sibTransId="{8CFE3821-2416-44D5-BA4C-45BC94E1E396}"/>
    <dgm:cxn modelId="{A0359A77-07A4-4A5A-9ABD-D00849C2E1EA}" type="presParOf" srcId="{914C6F12-17A9-4155-8411-ABDCFC7D3296}" destId="{CF992929-30F8-4BE7-BA42-975E6708CE52}" srcOrd="0" destOrd="0" presId="urn:microsoft.com/office/officeart/2005/8/layout/cycle1"/>
    <dgm:cxn modelId="{623B821A-0028-4D90-8BB4-DB81BFF6D6B3}" type="presParOf" srcId="{914C6F12-17A9-4155-8411-ABDCFC7D3296}" destId="{95982628-BBDF-417C-80A7-EB6321F1FF18}" srcOrd="1" destOrd="0" presId="urn:microsoft.com/office/officeart/2005/8/layout/cycle1"/>
    <dgm:cxn modelId="{2B92CE41-67B9-4D96-AB96-600C8953CA42}" type="presParOf" srcId="{914C6F12-17A9-4155-8411-ABDCFC7D3296}" destId="{00B060C3-2248-4D23-B78A-C4F4A3BFA3F8}" srcOrd="2" destOrd="0" presId="urn:microsoft.com/office/officeart/2005/8/layout/cycle1"/>
    <dgm:cxn modelId="{0441E8C2-DE7E-4D37-AA37-3A9EADD26073}" type="presParOf" srcId="{914C6F12-17A9-4155-8411-ABDCFC7D3296}" destId="{1768A8CD-0021-46EB-84EB-8A4BB5CD2DD8}" srcOrd="3" destOrd="0" presId="urn:microsoft.com/office/officeart/2005/8/layout/cycle1"/>
    <dgm:cxn modelId="{C03B5A41-AEA8-4AFD-BD54-77F4852FFEDB}" type="presParOf" srcId="{914C6F12-17A9-4155-8411-ABDCFC7D3296}" destId="{D32D6F15-4602-4D8A-8CFE-44BA14B67024}" srcOrd="4" destOrd="0" presId="urn:microsoft.com/office/officeart/2005/8/layout/cycle1"/>
    <dgm:cxn modelId="{A8003CEE-64F0-4260-A9CA-57CCDF587452}" type="presParOf" srcId="{914C6F12-17A9-4155-8411-ABDCFC7D3296}" destId="{54B49FEE-D6BA-4797-803D-682AAF750B3E}" srcOrd="5" destOrd="0" presId="urn:microsoft.com/office/officeart/2005/8/layout/cycle1"/>
    <dgm:cxn modelId="{3117FDE2-96D0-42DF-AD01-43F14DC310D5}" type="presParOf" srcId="{914C6F12-17A9-4155-8411-ABDCFC7D3296}" destId="{7655C6FA-C8FD-42FC-85D2-337167DF1CC6}" srcOrd="6" destOrd="0" presId="urn:microsoft.com/office/officeart/2005/8/layout/cycle1"/>
    <dgm:cxn modelId="{08BE5CBA-160B-44F7-8DB1-F9847585C8B2}" type="presParOf" srcId="{914C6F12-17A9-4155-8411-ABDCFC7D3296}" destId="{3AB23228-BD6E-4B5C-BBDA-44BD4A2B206F}" srcOrd="7" destOrd="0" presId="urn:microsoft.com/office/officeart/2005/8/layout/cycle1"/>
    <dgm:cxn modelId="{B42DA463-79C1-4021-9CC2-524B660E04C2}" type="presParOf" srcId="{914C6F12-17A9-4155-8411-ABDCFC7D3296}" destId="{E3F23CD8-C897-471B-B1E8-DAE09216D393}" srcOrd="8" destOrd="0" presId="urn:microsoft.com/office/officeart/2005/8/layout/cycle1"/>
    <dgm:cxn modelId="{C0B56E66-4011-48B6-B03F-61E3D365665F}" type="presParOf" srcId="{914C6F12-17A9-4155-8411-ABDCFC7D3296}" destId="{3FE1D91F-C825-4176-B260-B55B5C0920BF}" srcOrd="9" destOrd="0" presId="urn:microsoft.com/office/officeart/2005/8/layout/cycle1"/>
    <dgm:cxn modelId="{ADECB187-5541-4927-A42E-8F793F6605FB}" type="presParOf" srcId="{914C6F12-17A9-4155-8411-ABDCFC7D3296}" destId="{1EDC9311-D46D-4C84-9C1D-162E9D1F8E91}" srcOrd="10" destOrd="0" presId="urn:microsoft.com/office/officeart/2005/8/layout/cycle1"/>
    <dgm:cxn modelId="{0A00B9DC-0ADE-45F1-8E11-4982E6BF8DF9}" type="presParOf" srcId="{914C6F12-17A9-4155-8411-ABDCFC7D3296}" destId="{ED983FE4-A173-42D1-9036-1404B40A73F6}" srcOrd="11" destOrd="0" presId="urn:microsoft.com/office/officeart/2005/8/layout/cycle1"/>
    <dgm:cxn modelId="{4AFC3912-6F5C-496D-80CD-9FC02EE8D2EE}" type="presParOf" srcId="{914C6F12-17A9-4155-8411-ABDCFC7D3296}" destId="{8BB1978F-66E4-486D-B263-D00C2552EE1A}" srcOrd="12" destOrd="0" presId="urn:microsoft.com/office/officeart/2005/8/layout/cycle1"/>
    <dgm:cxn modelId="{88892BD9-63FD-45E0-A8E3-829795E09AB9}" type="presParOf" srcId="{914C6F12-17A9-4155-8411-ABDCFC7D3296}" destId="{D373B1CE-1C0B-4CE7-B41C-AE6EE4AC1CBD}" srcOrd="13" destOrd="0" presId="urn:microsoft.com/office/officeart/2005/8/layout/cycle1"/>
    <dgm:cxn modelId="{22E97EA6-EF9D-4FC5-B66B-217A24A252B3}" type="presParOf" srcId="{914C6F12-17A9-4155-8411-ABDCFC7D3296}" destId="{98494BE9-BF49-41DB-989B-9BBF3F434883}" srcOrd="14" destOrd="0" presId="urn:microsoft.com/office/officeart/2005/8/layout/cycle1"/>
    <dgm:cxn modelId="{06B8B732-17DB-410E-B8BC-488D6FF45D54}" type="presParOf" srcId="{914C6F12-17A9-4155-8411-ABDCFC7D3296}" destId="{A5C2EA70-EB31-4E0E-9971-9AD44D6C6BBD}" srcOrd="15" destOrd="0" presId="urn:microsoft.com/office/officeart/2005/8/layout/cycle1"/>
    <dgm:cxn modelId="{4109EE48-665E-4FB3-8D68-77C2840932FE}" type="presParOf" srcId="{914C6F12-17A9-4155-8411-ABDCFC7D3296}" destId="{2DB5CA94-47C2-4935-8FBF-EC7350EA96EA}" srcOrd="16" destOrd="0" presId="urn:microsoft.com/office/officeart/2005/8/layout/cycle1"/>
    <dgm:cxn modelId="{4BA9F44F-371E-42E3-86AF-B86A62626D4E}" type="presParOf" srcId="{914C6F12-17A9-4155-8411-ABDCFC7D3296}" destId="{330619DF-50E0-488D-A32C-28BFC39E9865}" srcOrd="17" destOrd="0" presId="urn:microsoft.com/office/officeart/2005/8/layout/cycle1"/>
    <dgm:cxn modelId="{554E3EE1-83EB-4727-9CBA-64998043817E}" type="presParOf" srcId="{914C6F12-17A9-4155-8411-ABDCFC7D3296}" destId="{FEAA89F8-3BFD-460F-A25C-0460AC96B383}" srcOrd="18" destOrd="0" presId="urn:microsoft.com/office/officeart/2005/8/layout/cycle1"/>
    <dgm:cxn modelId="{D1AFE9C1-C696-4EF2-9B29-F5D4967DC4A3}" type="presParOf" srcId="{914C6F12-17A9-4155-8411-ABDCFC7D3296}" destId="{7ADCBD0A-845F-45BC-BFF3-BD9FBF2326FA}" srcOrd="19" destOrd="0" presId="urn:microsoft.com/office/officeart/2005/8/layout/cycle1"/>
    <dgm:cxn modelId="{3DD52D31-535A-44D6-AC9A-FFCA41CA09F4}" type="presParOf" srcId="{914C6F12-17A9-4155-8411-ABDCFC7D3296}" destId="{087315E5-CE4A-4B41-AFCA-C1D5F9F97725}" srcOrd="20" destOrd="0" presId="urn:microsoft.com/office/officeart/2005/8/layout/cycle1"/>
    <dgm:cxn modelId="{99CA1806-D180-4210-8F0E-E000A627EE9E}" type="presParOf" srcId="{914C6F12-17A9-4155-8411-ABDCFC7D3296}" destId="{D8D4C244-E82B-49BC-9C5E-C1951B21A10A}" srcOrd="21" destOrd="0" presId="urn:microsoft.com/office/officeart/2005/8/layout/cycle1"/>
    <dgm:cxn modelId="{096DD247-194B-4D93-ACE1-0FF72E9B99C6}" type="presParOf" srcId="{914C6F12-17A9-4155-8411-ABDCFC7D3296}" destId="{9C23FDDF-CD38-459C-BCE4-A083DC59F2BC}" srcOrd="22" destOrd="0" presId="urn:microsoft.com/office/officeart/2005/8/layout/cycle1"/>
    <dgm:cxn modelId="{BBF7857C-A04C-482D-A93B-BE6C36F6BC1E}" type="presParOf" srcId="{914C6F12-17A9-4155-8411-ABDCFC7D3296}" destId="{55889C21-9E74-4131-B047-83EAF688B383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105-84F9-4909-94F2-84599EE58F6D}">
      <dsp:nvSpPr>
        <dsp:cNvPr id="0" name=""/>
        <dsp:cNvSpPr/>
      </dsp:nvSpPr>
      <dsp:spPr>
        <a:xfrm>
          <a:off x="2572855" y="0"/>
          <a:ext cx="2572856" cy="1819808"/>
        </a:xfrm>
        <a:prstGeom prst="trapezoid">
          <a:avLst>
            <a:gd name="adj" fmla="val 7069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Снижение </a:t>
          </a:r>
          <a:br>
            <a:rPr lang="ru-RU" sz="2000" kern="1200" smtClean="0"/>
          </a:br>
          <a:r>
            <a:rPr lang="ru-RU" sz="2000" kern="1200" smtClean="0"/>
            <a:t>уровня </a:t>
          </a:r>
          <a:br>
            <a:rPr lang="ru-RU" sz="2000" kern="1200" smtClean="0"/>
          </a:br>
          <a:r>
            <a:rPr lang="ru-RU" sz="2000" kern="1200" smtClean="0"/>
            <a:t>текучести</a:t>
          </a:r>
          <a:endParaRPr lang="ru-RU" sz="2000" kern="1200" dirty="0"/>
        </a:p>
      </dsp:txBody>
      <dsp:txXfrm>
        <a:off x="2572855" y="0"/>
        <a:ext cx="2572856" cy="1819808"/>
      </dsp:txXfrm>
    </dsp:sp>
    <dsp:sp modelId="{C1C8B9F0-105B-4680-8871-46B020BBA8BE}">
      <dsp:nvSpPr>
        <dsp:cNvPr id="0" name=""/>
        <dsp:cNvSpPr/>
      </dsp:nvSpPr>
      <dsp:spPr>
        <a:xfrm>
          <a:off x="1296050" y="1829435"/>
          <a:ext cx="5145712" cy="1819808"/>
        </a:xfrm>
        <a:prstGeom prst="trapezoid">
          <a:avLst>
            <a:gd name="adj" fmla="val 7069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kern="1200" dirty="0" smtClean="0"/>
            <a:t>Повышение образовательного </a:t>
          </a:r>
          <a:br>
            <a:rPr lang="ru-RU" sz="2000" kern="1200" dirty="0" smtClean="0"/>
          </a:br>
          <a:r>
            <a:rPr lang="ru-RU" sz="2000" kern="1200" dirty="0" smtClean="0"/>
            <a:t>и профессионального уровня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96550" y="1829435"/>
        <a:ext cx="3344712" cy="1819808"/>
      </dsp:txXfrm>
    </dsp:sp>
    <dsp:sp modelId="{74659584-7CDC-42AB-BE5F-335F7E1B7A67}">
      <dsp:nvSpPr>
        <dsp:cNvPr id="0" name=""/>
        <dsp:cNvSpPr/>
      </dsp:nvSpPr>
      <dsp:spPr>
        <a:xfrm>
          <a:off x="0" y="3639616"/>
          <a:ext cx="7718568" cy="1819808"/>
        </a:xfrm>
        <a:prstGeom prst="trapezoid">
          <a:avLst>
            <a:gd name="adj" fmla="val 7069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Обновление кадрового состава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350749" y="3639616"/>
        <a:ext cx="5017069" cy="1819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7539-9BBF-46F1-8BC5-D2A8F9F33ABC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0D81-7C52-4B99-A552-8C16FD24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3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4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8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6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0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B514-673A-4E1F-A0E7-E722C478C634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9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357576" y="-4357577"/>
            <a:ext cx="1190847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0847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\\Designe-121-1\обменник\Кадры\gerb_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7" y="313160"/>
            <a:ext cx="2464772" cy="2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4756298" y="1708297"/>
            <a:ext cx="393405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05107"/>
            <a:ext cx="9906000" cy="1594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3220" y="2770280"/>
            <a:ext cx="767955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СТРАТЕГИЯ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инновационных технологий 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управления кадровыми процессами 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органах государственной и муниципальной власти в Ульяновской области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2030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8064" y="422934"/>
            <a:ext cx="7679558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Правительство Ульяновской области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07896278"/>
              </p:ext>
            </p:extLst>
          </p:nvPr>
        </p:nvGraphicFramePr>
        <p:xfrm>
          <a:off x="806125" y="1550199"/>
          <a:ext cx="8635586" cy="48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7970" y="178385"/>
            <a:ext cx="84837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профессионального развития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2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2347"/>
          <a:stretch/>
        </p:blipFill>
        <p:spPr>
          <a:xfrm rot="16200000">
            <a:off x="2868392" y="767413"/>
            <a:ext cx="4365063" cy="53708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031" y="4422968"/>
            <a:ext cx="18241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Неразвитая нормативная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правовая основа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67742" y="3806641"/>
            <a:ext cx="16943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Низкая эффективность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организационных,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должностных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6092" y="1625791"/>
            <a:ext cx="193769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Несоответствие кадрового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ресурса в системе государственного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 муниципального управления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318" y="1344164"/>
            <a:ext cx="2163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Недостаточное использование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современных управленческих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 кадровых технологий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228" y="2687302"/>
            <a:ext cx="205980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Отсутствует качественно сформированный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кадровый резерв и резерв управленческих кадров Ульяновской области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584142" y="5777576"/>
            <a:ext cx="10644146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инновационных технологий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кадровыми процессами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органах государственной и муниципальной власти в Ульяновской области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2030 ГОДА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 и трудности управления кадровыми процессами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70194" y="1391637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278" y="3078741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278" y="4784199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87099" y="1968022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87099" y="4148947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цель Стратегии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29" y="1317916"/>
            <a:ext cx="971691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 основе принципа меритократии качественно нового типа государственных и муниципальных служащих - сотрудников с проектным мышлением, людей, способных генерировать новые идеи, привлекать необходимые ресурсы, намечать и осуществлять план действий для достижения конкретного результата, как одного из факторов, с одной стороны, повышения результативности служебной деятельности органов государственного и муниципального управления, а с другой стороны, - реализации стратегии социально-экономического развития России.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637" y="967209"/>
            <a:ext cx="4342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Стратегии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9" y="3614167"/>
            <a:ext cx="3931919" cy="32438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3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81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Базовые индикаторы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5737959"/>
              </p:ext>
            </p:extLst>
          </p:nvPr>
        </p:nvGraphicFramePr>
        <p:xfrm>
          <a:off x="117628" y="1266061"/>
          <a:ext cx="7718568" cy="54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78648" y="1537611"/>
            <a:ext cx="1188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5%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7035" y="5287966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50%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8648" y="3528238"/>
            <a:ext cx="1539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35%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4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1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97507"/>
              </p:ext>
            </p:extLst>
          </p:nvPr>
        </p:nvGraphicFramePr>
        <p:xfrm>
          <a:off x="361214" y="1237336"/>
          <a:ext cx="9090794" cy="54590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67115"/>
                <a:gridCol w="1823679"/>
              </a:tblGrid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Количество компетентных молодых людей, находящихся на государственной гражданской службе Ульяновской области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лиц, включенных в кадровый резерв Ульяновской области, получивших дополнительное профессиональное образования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91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лиц, включенных в резерв управленческих кадров Ульяновской области, прошедших стажировку в органах местного самоуправления и муниципальных организациях, исполнительных органах государственной власти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лиц, замещающих государственные должности Ульяновской области, государственных гражданских служащих, лиц, прошедших </a:t>
                      </a:r>
                      <a:r>
                        <a:rPr lang="ru-RU" sz="1400" dirty="0" err="1" smtClean="0"/>
                        <a:t>ассесмент</a:t>
                      </a:r>
                      <a:r>
                        <a:rPr lang="ru-RU" sz="1400" dirty="0" smtClean="0"/>
                        <a:t>-центр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лиц, впервые назначенных на должности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реализуемых практико-ориентированных модульных программ, направленных на развитие и укрепление управленческих навыков и компетенций руководящего состава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лиц, замещающих государственные должности Ульяновской области, выборные муниципальные должности Ульяновской области, в отношении которых произведена ротация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5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4711417" y="-4711417"/>
            <a:ext cx="483164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476758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24385"/>
            <a:ext cx="981477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Механизмы Стратегии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0"/>
          <p:cNvSpPr/>
          <p:nvPr/>
        </p:nvSpPr>
        <p:spPr>
          <a:xfrm rot="20700000">
            <a:off x="1554141" y="2751500"/>
            <a:ext cx="2258565" cy="2258565"/>
          </a:xfrm>
          <a:prstGeom prst="ge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6" name="Shape 15"/>
          <p:cNvSpPr/>
          <p:nvPr/>
        </p:nvSpPr>
        <p:spPr>
          <a:xfrm rot="20700000">
            <a:off x="6738329" y="3976086"/>
            <a:ext cx="2258565" cy="2258565"/>
          </a:xfrm>
          <a:prstGeom prst="ge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0" name="Shape 19"/>
          <p:cNvSpPr/>
          <p:nvPr/>
        </p:nvSpPr>
        <p:spPr>
          <a:xfrm rot="20700000">
            <a:off x="273545" y="767559"/>
            <a:ext cx="2258565" cy="2258565"/>
          </a:xfrm>
          <a:prstGeom prst="ge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 rot="20700000">
            <a:off x="3899205" y="3880782"/>
            <a:ext cx="2258565" cy="2258565"/>
          </a:xfrm>
          <a:prstGeom prst="ge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5" name="Круговая стрелка 24"/>
          <p:cNvSpPr/>
          <p:nvPr/>
        </p:nvSpPr>
        <p:spPr>
          <a:xfrm rot="19872500">
            <a:off x="1229740" y="3079902"/>
            <a:ext cx="2064076" cy="206407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6" name="Shape 25"/>
          <p:cNvSpPr/>
          <p:nvPr/>
        </p:nvSpPr>
        <p:spPr>
          <a:xfrm>
            <a:off x="0" y="669277"/>
            <a:ext cx="1914370" cy="191437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532999" y="1493940"/>
            <a:ext cx="173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Расширение нормативно-правовой базы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813595" y="3321131"/>
            <a:ext cx="173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Развитие технологии планирования персонала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103362" y="4566760"/>
            <a:ext cx="173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Усовершенствование процедуры привлечения персонала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994260" y="4429040"/>
            <a:ext cx="1739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Создание эффективного механизма формирования персонала</a:t>
            </a:r>
            <a:endParaRPr lang="ru-RU" sz="1600" dirty="0"/>
          </a:p>
        </p:txBody>
      </p:sp>
      <p:sp>
        <p:nvSpPr>
          <p:cNvPr id="31" name="Shape 30"/>
          <p:cNvSpPr/>
          <p:nvPr/>
        </p:nvSpPr>
        <p:spPr>
          <a:xfrm rot="20656905">
            <a:off x="3601084" y="3918903"/>
            <a:ext cx="1914370" cy="191437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3" name="Круговая стрелка 32"/>
          <p:cNvSpPr/>
          <p:nvPr/>
        </p:nvSpPr>
        <p:spPr>
          <a:xfrm rot="12270296">
            <a:off x="7204629" y="4316328"/>
            <a:ext cx="2064076" cy="206407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5945337" y="3874375"/>
            <a:ext cx="7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Оценка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1224" y="3598406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Адаптация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117696" y="3311485"/>
            <a:ext cx="93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Обучение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638646" y="3598406"/>
            <a:ext cx="105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Мотивация</a:t>
            </a:r>
            <a:endParaRPr lang="ru-RU" sz="1400" dirty="0"/>
          </a:p>
        </p:txBody>
      </p:sp>
      <p:cxnSp>
        <p:nvCxnSpPr>
          <p:cNvPr id="38" name="Прямая со стрелкой 37"/>
          <p:cNvCxnSpPr>
            <a:stCxn id="6" idx="2"/>
          </p:cNvCxnSpPr>
          <p:nvPr/>
        </p:nvCxnSpPr>
        <p:spPr>
          <a:xfrm>
            <a:off x="6321658" y="4182152"/>
            <a:ext cx="471975" cy="384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2"/>
          </p:cNvCxnSpPr>
          <p:nvPr/>
        </p:nvCxnSpPr>
        <p:spPr>
          <a:xfrm>
            <a:off x="6873926" y="3906183"/>
            <a:ext cx="468339" cy="454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6" idx="2"/>
          </p:cNvCxnSpPr>
          <p:nvPr/>
        </p:nvCxnSpPr>
        <p:spPr>
          <a:xfrm flipH="1">
            <a:off x="8734300" y="3906183"/>
            <a:ext cx="430420" cy="344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2"/>
          </p:cNvCxnSpPr>
          <p:nvPr/>
        </p:nvCxnSpPr>
        <p:spPr>
          <a:xfrm flipH="1">
            <a:off x="8117696" y="3619262"/>
            <a:ext cx="469231" cy="542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25" y="949359"/>
            <a:ext cx="1562146" cy="14400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991" y="3311485"/>
            <a:ext cx="144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Высвобождение</a:t>
            </a:r>
            <a:endParaRPr lang="ru-RU" sz="1400" dirty="0"/>
          </a:p>
        </p:txBody>
      </p:sp>
      <p:cxnSp>
        <p:nvCxnSpPr>
          <p:cNvPr id="39" name="Прямая со стрелкой 38"/>
          <p:cNvCxnSpPr>
            <a:stCxn id="37" idx="2"/>
          </p:cNvCxnSpPr>
          <p:nvPr/>
        </p:nvCxnSpPr>
        <p:spPr>
          <a:xfrm>
            <a:off x="7428240" y="3619262"/>
            <a:ext cx="201299" cy="255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Левая круглая скобка 47"/>
          <p:cNvSpPr/>
          <p:nvPr/>
        </p:nvSpPr>
        <p:spPr>
          <a:xfrm rot="16200000">
            <a:off x="4901628" y="1457932"/>
            <a:ext cx="138436" cy="9595182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984940" y="6289342"/>
            <a:ext cx="408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ПРОЕКТНЫЙ ХАРАКТЕР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902745" y="4182152"/>
            <a:ext cx="978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Система </a:t>
            </a:r>
          </a:p>
          <a:p>
            <a:pPr algn="ctr"/>
            <a:r>
              <a:rPr lang="ru-RU" sz="1400" dirty="0" smtClean="0"/>
              <a:t>кадрового</a:t>
            </a:r>
          </a:p>
          <a:p>
            <a:pPr algn="ctr"/>
            <a:r>
              <a:rPr lang="ru-RU" sz="1400" dirty="0" smtClean="0"/>
              <a:t>резерва</a:t>
            </a:r>
            <a:endParaRPr lang="ru-RU" sz="1400" dirty="0"/>
          </a:p>
        </p:txBody>
      </p:sp>
      <p:cxnSp>
        <p:nvCxnSpPr>
          <p:cNvPr id="52" name="Прямая со стрелкой 51"/>
          <p:cNvCxnSpPr>
            <a:stCxn id="51" idx="1"/>
          </p:cNvCxnSpPr>
          <p:nvPr/>
        </p:nvCxnSpPr>
        <p:spPr>
          <a:xfrm flipH="1">
            <a:off x="8668410" y="4551484"/>
            <a:ext cx="234335" cy="220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6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0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4725802" y="-4725802"/>
            <a:ext cx="454394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13" y="-4385"/>
            <a:ext cx="981477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Принципы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48679143"/>
              </p:ext>
            </p:extLst>
          </p:nvPr>
        </p:nvGraphicFramePr>
        <p:xfrm>
          <a:off x="45613" y="567891"/>
          <a:ext cx="9814770" cy="608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8733" r="4397" b="39065"/>
          <a:stretch/>
        </p:blipFill>
        <p:spPr>
          <a:xfrm>
            <a:off x="3215637" y="2560321"/>
            <a:ext cx="3774954" cy="1588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7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63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4725802" y="-4725802"/>
            <a:ext cx="454394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13" y="-4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Механизмы реализации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" y="454396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" y="3984244"/>
            <a:ext cx="1371348" cy="1547664"/>
          </a:xfrm>
          <a:prstGeom prst="rect">
            <a:avLst/>
          </a:prstGeom>
        </p:spPr>
      </p:pic>
      <p:pic>
        <p:nvPicPr>
          <p:cNvPr id="14" name="Picture 2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" y="2002060"/>
            <a:ext cx="1162142" cy="10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5797" y="3104290"/>
            <a:ext cx="156087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Ульяновской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232649" y="1072248"/>
            <a:ext cx="5649413" cy="796597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flipV="1">
            <a:off x="1232649" y="5608908"/>
            <a:ext cx="5649413" cy="880196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5585" y="1264418"/>
            <a:ext cx="35635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48236" y="5757811"/>
            <a:ext cx="34182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корректировка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439" y="3100436"/>
            <a:ext cx="4323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8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2168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312</Words>
  <Application>Microsoft Office PowerPoint</Application>
  <PresentationFormat>Лист A4 (210x297 мм)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 Андрей Александрович</dc:creator>
  <cp:lastModifiedBy>Людмила Ивановна Адреева</cp:lastModifiedBy>
  <cp:revision>24</cp:revision>
  <cp:lastPrinted>2016-07-28T08:48:01Z</cp:lastPrinted>
  <dcterms:created xsi:type="dcterms:W3CDTF">2016-07-27T11:35:31Z</dcterms:created>
  <dcterms:modified xsi:type="dcterms:W3CDTF">2016-08-02T06:54:05Z</dcterms:modified>
</cp:coreProperties>
</file>